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</p:sldIdLst>
  <p:sldSz cx="18288000" cy="10287000"/>
  <p:notesSz cx="6858000" cy="9144000"/>
  <p:embeddedFontLst>
    <p:embeddedFont>
      <p:font typeface="Aharoni" panose="02010803020104030203" pitchFamily="2" charset="-79"/>
      <p:bold r:id="rId19"/>
    </p:embeddedFont>
    <p:embeddedFont>
      <p:font typeface="Cranberry" panose="020B0604020202020204" charset="0"/>
      <p:regular r:id="rId20"/>
    </p:embeddedFont>
    <p:embeddedFont>
      <p:font typeface="Glacial Indifference" panose="020B0604020202020204" charset="0"/>
      <p:regular r:id="rId21"/>
    </p:embeddedFont>
    <p:embeddedFont>
      <p:font typeface="Hero" panose="020B0604020202020204" charset="0"/>
      <p:regular r:id="rId22"/>
    </p:embeddedFont>
    <p:embeddedFont>
      <p:font typeface="Hero Bold" panose="020B0604020202020204" charset="0"/>
      <p:regular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B3EE"/>
    <a:srgbClr val="F6C6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69" d="100"/>
          <a:sy n="69" d="100"/>
        </p:scale>
        <p:origin x="834" y="20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font" Target="fonts/font3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font" Target="fonts/font2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5.fntdata"/><Relationship Id="rId10" Type="http://schemas.openxmlformats.org/officeDocument/2006/relationships/slide" Target="slides/slide6.xml"/><Relationship Id="rId19" Type="http://schemas.openxmlformats.org/officeDocument/2006/relationships/font" Target="fonts/font1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4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11.png"/><Relationship Id="rId7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10" Type="http://schemas.openxmlformats.org/officeDocument/2006/relationships/image" Target="../media/image40.png"/><Relationship Id="rId4" Type="http://schemas.openxmlformats.org/officeDocument/2006/relationships/image" Target="../media/image12.svg"/><Relationship Id="rId9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11.png"/><Relationship Id="rId7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image" Target="../media/image12.svg"/><Relationship Id="rId9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4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4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11.png"/><Relationship Id="rId7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10" Type="http://schemas.openxmlformats.org/officeDocument/2006/relationships/image" Target="../media/image44.svg"/><Relationship Id="rId4" Type="http://schemas.openxmlformats.org/officeDocument/2006/relationships/image" Target="../media/image12.svg"/><Relationship Id="rId9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svg"/><Relationship Id="rId5" Type="http://schemas.openxmlformats.org/officeDocument/2006/relationships/image" Target="../media/image45.png"/><Relationship Id="rId10" Type="http://schemas.openxmlformats.org/officeDocument/2006/relationships/image" Target="../media/image9.svg"/><Relationship Id="rId4" Type="http://schemas.openxmlformats.org/officeDocument/2006/relationships/image" Target="../media/image12.sv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13" Type="http://schemas.openxmlformats.org/officeDocument/2006/relationships/image" Target="../media/image21.sv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svg"/><Relationship Id="rId11" Type="http://schemas.openxmlformats.org/officeDocument/2006/relationships/image" Target="../media/image19.sv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svg"/><Relationship Id="rId9" Type="http://schemas.openxmlformats.org/officeDocument/2006/relationships/image" Target="../media/image17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3.png"/><Relationship Id="rId7" Type="http://schemas.openxmlformats.org/officeDocument/2006/relationships/image" Target="../media/image28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4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13" Type="http://schemas.openxmlformats.org/officeDocument/2006/relationships/image" Target="../media/image34.png"/><Relationship Id="rId3" Type="http://schemas.openxmlformats.org/officeDocument/2006/relationships/image" Target="../media/image22.png"/><Relationship Id="rId7" Type="http://schemas.openxmlformats.org/officeDocument/2006/relationships/image" Target="../media/image13.png"/><Relationship Id="rId12" Type="http://schemas.openxmlformats.org/officeDocument/2006/relationships/image" Target="../media/image3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svg"/><Relationship Id="rId11" Type="http://schemas.openxmlformats.org/officeDocument/2006/relationships/image" Target="../media/image32.png"/><Relationship Id="rId5" Type="http://schemas.openxmlformats.org/officeDocument/2006/relationships/image" Target="../media/image30.png"/><Relationship Id="rId10" Type="http://schemas.openxmlformats.org/officeDocument/2006/relationships/image" Target="../media/image16.svg"/><Relationship Id="rId4" Type="http://schemas.openxmlformats.org/officeDocument/2006/relationships/image" Target="../media/image23.svg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Relationship Id="rId9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Relationship Id="rId9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png"/><Relationship Id="rId4" Type="http://schemas.openxmlformats.org/officeDocument/2006/relationships/image" Target="../media/image1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55" r="-55"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/>
          <p:cNvGrpSpPr/>
          <p:nvPr/>
        </p:nvGrpSpPr>
        <p:grpSpPr>
          <a:xfrm rot="-722662">
            <a:off x="-5450717" y="5262039"/>
            <a:ext cx="10375916" cy="7044025"/>
            <a:chOff x="0" y="0"/>
            <a:chExt cx="2732752" cy="185521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732752" cy="1855217"/>
            </a:xfrm>
            <a:custGeom>
              <a:avLst/>
              <a:gdLst/>
              <a:ahLst/>
              <a:cxnLst/>
              <a:rect l="l" t="t" r="r" b="b"/>
              <a:pathLst>
                <a:path w="2732752" h="1855217">
                  <a:moveTo>
                    <a:pt x="0" y="0"/>
                  </a:moveTo>
                  <a:lnTo>
                    <a:pt x="2732752" y="0"/>
                  </a:lnTo>
                  <a:lnTo>
                    <a:pt x="2732752" y="1855217"/>
                  </a:lnTo>
                  <a:lnTo>
                    <a:pt x="0" y="1855217"/>
                  </a:lnTo>
                  <a:close/>
                </a:path>
              </a:pathLst>
            </a:custGeom>
            <a:solidFill>
              <a:srgbClr val="AED4DA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2732752" cy="18933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0" y="0"/>
            <a:ext cx="5083745" cy="5083745"/>
          </a:xfrm>
          <a:custGeom>
            <a:avLst/>
            <a:gdLst/>
            <a:ahLst/>
            <a:cxnLst/>
            <a:rect l="l" t="t" r="r" b="b"/>
            <a:pathLst>
              <a:path w="5083745" h="5083745">
                <a:moveTo>
                  <a:pt x="0" y="0"/>
                </a:moveTo>
                <a:lnTo>
                  <a:pt x="5083745" y="0"/>
                </a:lnTo>
                <a:lnTo>
                  <a:pt x="5083745" y="5083745"/>
                </a:lnTo>
                <a:lnTo>
                  <a:pt x="0" y="508374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7" name="Group 7"/>
          <p:cNvGrpSpPr/>
          <p:nvPr/>
        </p:nvGrpSpPr>
        <p:grpSpPr>
          <a:xfrm rot="-2068677">
            <a:off x="12608000" y="-4110838"/>
            <a:ext cx="8070263" cy="9261909"/>
            <a:chOff x="0" y="0"/>
            <a:chExt cx="2125501" cy="2439351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125501" cy="2439351"/>
            </a:xfrm>
            <a:custGeom>
              <a:avLst/>
              <a:gdLst/>
              <a:ahLst/>
              <a:cxnLst/>
              <a:rect l="l" t="t" r="r" b="b"/>
              <a:pathLst>
                <a:path w="2125501" h="2439351">
                  <a:moveTo>
                    <a:pt x="0" y="0"/>
                  </a:moveTo>
                  <a:lnTo>
                    <a:pt x="2125501" y="0"/>
                  </a:lnTo>
                  <a:lnTo>
                    <a:pt x="2125501" y="2439351"/>
                  </a:lnTo>
                  <a:lnTo>
                    <a:pt x="0" y="2439351"/>
                  </a:lnTo>
                  <a:close/>
                </a:path>
              </a:pathLst>
            </a:custGeom>
            <a:solidFill>
              <a:srgbClr val="C8B3EE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2125501" cy="247745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13204255" y="5203255"/>
            <a:ext cx="5083745" cy="5083745"/>
          </a:xfrm>
          <a:custGeom>
            <a:avLst/>
            <a:gdLst/>
            <a:ahLst/>
            <a:cxnLst/>
            <a:rect l="l" t="t" r="r" b="b"/>
            <a:pathLst>
              <a:path w="5083745" h="5083745">
                <a:moveTo>
                  <a:pt x="0" y="0"/>
                </a:moveTo>
                <a:lnTo>
                  <a:pt x="5083745" y="0"/>
                </a:lnTo>
                <a:lnTo>
                  <a:pt x="5083745" y="5083745"/>
                </a:lnTo>
                <a:lnTo>
                  <a:pt x="0" y="508374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1" name="Freeform 11"/>
          <p:cNvSpPr/>
          <p:nvPr/>
        </p:nvSpPr>
        <p:spPr>
          <a:xfrm>
            <a:off x="-732486" y="8784051"/>
            <a:ext cx="4754711" cy="907718"/>
          </a:xfrm>
          <a:custGeom>
            <a:avLst/>
            <a:gdLst/>
            <a:ahLst/>
            <a:cxnLst/>
            <a:rect l="l" t="t" r="r" b="b"/>
            <a:pathLst>
              <a:path w="4754711" h="907718">
                <a:moveTo>
                  <a:pt x="0" y="0"/>
                </a:moveTo>
                <a:lnTo>
                  <a:pt x="4754710" y="0"/>
                </a:lnTo>
                <a:lnTo>
                  <a:pt x="4754710" y="907718"/>
                </a:lnTo>
                <a:lnTo>
                  <a:pt x="0" y="90771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2" name="TextBox 12"/>
          <p:cNvSpPr txBox="1"/>
          <p:nvPr/>
        </p:nvSpPr>
        <p:spPr>
          <a:xfrm>
            <a:off x="3553808" y="1841662"/>
            <a:ext cx="11180384" cy="38651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800"/>
              </a:lnSpc>
            </a:pPr>
            <a:r>
              <a:rPr lang="en-US" sz="13800">
                <a:solidFill>
                  <a:srgbClr val="FFFFFF"/>
                </a:solidFill>
                <a:latin typeface="Cranberry"/>
                <a:ea typeface="Cranberry"/>
                <a:cs typeface="Cranberry"/>
                <a:sym typeface="Cranberry"/>
              </a:rPr>
              <a:t>ART &amp; DT</a:t>
            </a:r>
          </a:p>
          <a:p>
            <a:pPr marL="0" lvl="0" indent="0" algn="ctr">
              <a:lnSpc>
                <a:spcPts val="13800"/>
              </a:lnSpc>
            </a:pPr>
            <a:r>
              <a:rPr lang="en-US" sz="13800">
                <a:solidFill>
                  <a:srgbClr val="FFFFFF"/>
                </a:solidFill>
                <a:latin typeface="Cranberry"/>
                <a:ea typeface="Cranberry"/>
                <a:cs typeface="Cranberry"/>
                <a:sym typeface="Cranberry"/>
              </a:rPr>
              <a:t>COMPETITION</a:t>
            </a:r>
          </a:p>
        </p:txBody>
      </p:sp>
      <p:sp>
        <p:nvSpPr>
          <p:cNvPr id="13" name="Freeform 13"/>
          <p:cNvSpPr/>
          <p:nvPr/>
        </p:nvSpPr>
        <p:spPr>
          <a:xfrm>
            <a:off x="14265776" y="595231"/>
            <a:ext cx="4754711" cy="907718"/>
          </a:xfrm>
          <a:custGeom>
            <a:avLst/>
            <a:gdLst/>
            <a:ahLst/>
            <a:cxnLst/>
            <a:rect l="l" t="t" r="r" b="b"/>
            <a:pathLst>
              <a:path w="4754711" h="907718">
                <a:moveTo>
                  <a:pt x="0" y="0"/>
                </a:moveTo>
                <a:lnTo>
                  <a:pt x="4754710" y="0"/>
                </a:lnTo>
                <a:lnTo>
                  <a:pt x="4754710" y="907718"/>
                </a:lnTo>
                <a:lnTo>
                  <a:pt x="0" y="90771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4" name="Freeform 14"/>
          <p:cNvSpPr/>
          <p:nvPr/>
        </p:nvSpPr>
        <p:spPr>
          <a:xfrm>
            <a:off x="3553808" y="2374375"/>
            <a:ext cx="1245452" cy="1159346"/>
          </a:xfrm>
          <a:custGeom>
            <a:avLst/>
            <a:gdLst/>
            <a:ahLst/>
            <a:cxnLst/>
            <a:rect l="l" t="t" r="r" b="b"/>
            <a:pathLst>
              <a:path w="1245452" h="1159346">
                <a:moveTo>
                  <a:pt x="0" y="0"/>
                </a:moveTo>
                <a:lnTo>
                  <a:pt x="1245452" y="0"/>
                </a:lnTo>
                <a:lnTo>
                  <a:pt x="1245452" y="1159347"/>
                </a:lnTo>
                <a:lnTo>
                  <a:pt x="0" y="115934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5" name="TextBox 15"/>
          <p:cNvSpPr txBox="1"/>
          <p:nvPr/>
        </p:nvSpPr>
        <p:spPr>
          <a:xfrm>
            <a:off x="2473335" y="5865701"/>
            <a:ext cx="13341331" cy="801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299"/>
              </a:lnSpc>
            </a:pPr>
            <a:r>
              <a:rPr lang="en-US" sz="5299" spc="794">
                <a:solidFill>
                  <a:srgbClr val="FFFFFF"/>
                </a:solidFill>
                <a:latin typeface="Cranberry"/>
                <a:ea typeface="Cranberry"/>
                <a:cs typeface="Cranberry"/>
                <a:sym typeface="Cranberry"/>
              </a:rPr>
              <a:t>DESIGN A CATALOGUE COVER</a:t>
            </a:r>
          </a:p>
        </p:txBody>
      </p:sp>
      <p:sp>
        <p:nvSpPr>
          <p:cNvPr id="16" name="Freeform 16"/>
          <p:cNvSpPr/>
          <p:nvPr/>
        </p:nvSpPr>
        <p:spPr>
          <a:xfrm>
            <a:off x="14500676" y="6585497"/>
            <a:ext cx="1245452" cy="1159346"/>
          </a:xfrm>
          <a:custGeom>
            <a:avLst/>
            <a:gdLst/>
            <a:ahLst/>
            <a:cxnLst/>
            <a:rect l="l" t="t" r="r" b="b"/>
            <a:pathLst>
              <a:path w="1245452" h="1159346">
                <a:moveTo>
                  <a:pt x="0" y="0"/>
                </a:moveTo>
                <a:lnTo>
                  <a:pt x="1245451" y="0"/>
                </a:lnTo>
                <a:lnTo>
                  <a:pt x="1245451" y="1159347"/>
                </a:lnTo>
                <a:lnTo>
                  <a:pt x="0" y="115934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7" name="Freeform 17"/>
          <p:cNvSpPr/>
          <p:nvPr/>
        </p:nvSpPr>
        <p:spPr>
          <a:xfrm>
            <a:off x="831629" y="811542"/>
            <a:ext cx="2722179" cy="2722179"/>
          </a:xfrm>
          <a:custGeom>
            <a:avLst/>
            <a:gdLst/>
            <a:ahLst/>
            <a:cxnLst/>
            <a:rect l="l" t="t" r="r" b="b"/>
            <a:pathLst>
              <a:path w="2722179" h="2722179">
                <a:moveTo>
                  <a:pt x="0" y="0"/>
                </a:moveTo>
                <a:lnTo>
                  <a:pt x="2722179" y="0"/>
                </a:lnTo>
                <a:lnTo>
                  <a:pt x="2722179" y="2722180"/>
                </a:lnTo>
                <a:lnTo>
                  <a:pt x="0" y="272218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8" name="Freeform 18"/>
          <p:cNvSpPr/>
          <p:nvPr/>
        </p:nvSpPr>
        <p:spPr>
          <a:xfrm flipH="1" flipV="1">
            <a:off x="14734192" y="6753278"/>
            <a:ext cx="2722179" cy="2722179"/>
          </a:xfrm>
          <a:custGeom>
            <a:avLst/>
            <a:gdLst/>
            <a:ahLst/>
            <a:cxnLst/>
            <a:rect l="l" t="t" r="r" b="b"/>
            <a:pathLst>
              <a:path w="2722179" h="2722179">
                <a:moveTo>
                  <a:pt x="2722179" y="2722180"/>
                </a:moveTo>
                <a:lnTo>
                  <a:pt x="0" y="2722180"/>
                </a:lnTo>
                <a:lnTo>
                  <a:pt x="0" y="0"/>
                </a:lnTo>
                <a:lnTo>
                  <a:pt x="2722179" y="0"/>
                </a:lnTo>
                <a:lnTo>
                  <a:pt x="2722179" y="272218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9" name="TextBox 19"/>
          <p:cNvSpPr txBox="1"/>
          <p:nvPr/>
        </p:nvSpPr>
        <p:spPr>
          <a:xfrm>
            <a:off x="4970467" y="7340839"/>
            <a:ext cx="8347065" cy="384721"/>
          </a:xfrm>
          <a:prstGeom prst="rect">
            <a:avLst/>
          </a:prstGeom>
          <a:solidFill>
            <a:srgbClr val="F6C6FA"/>
          </a:solidFill>
        </p:spPr>
        <p:txBody>
          <a:bodyPr wrap="square" lIns="0" tIns="0" rIns="0" bIns="0" rtlCol="0" anchor="ctr">
            <a:spAutoFit/>
          </a:bodyPr>
          <a:lstStyle/>
          <a:p>
            <a:pPr marL="0" lvl="0" indent="0" algn="ctr">
              <a:lnSpc>
                <a:spcPts val="3000"/>
              </a:lnSpc>
            </a:pPr>
            <a:r>
              <a:rPr lang="en-US" sz="3000" spc="90" dirty="0">
                <a:solidFill>
                  <a:srgbClr val="000000"/>
                </a:solidFill>
                <a:latin typeface="Hero Bold"/>
                <a:ea typeface="Hero Bold"/>
                <a:cs typeface="Hero Bold"/>
                <a:sym typeface="Hero Bold"/>
              </a:rPr>
              <a:t>Deadline: 3</a:t>
            </a:r>
            <a:r>
              <a:rPr lang="en-US" sz="3000" spc="90" baseline="30000" dirty="0">
                <a:solidFill>
                  <a:srgbClr val="000000"/>
                </a:solidFill>
                <a:latin typeface="Hero Bold"/>
                <a:ea typeface="Hero Bold"/>
                <a:cs typeface="Hero Bold"/>
                <a:sym typeface="Hero Bold"/>
              </a:rPr>
              <a:t>rd</a:t>
            </a:r>
            <a:r>
              <a:rPr lang="en-US" sz="3000" spc="90" dirty="0">
                <a:solidFill>
                  <a:srgbClr val="000000"/>
                </a:solidFill>
                <a:latin typeface="Hero Bold"/>
                <a:ea typeface="Hero Bold"/>
                <a:cs typeface="Hero Bold"/>
                <a:sym typeface="Hero Bold"/>
              </a:rPr>
              <a:t> October 2025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55" r="-55"/>
            </a:stretch>
          </a:blipFill>
        </p:spPr>
        <p:txBody>
          <a:bodyPr/>
          <a:lstStyle/>
          <a:p>
            <a:endParaRPr lang="en-GB" sz="1400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5083745" cy="5083745"/>
          </a:xfrm>
          <a:custGeom>
            <a:avLst/>
            <a:gdLst/>
            <a:ahLst/>
            <a:cxnLst/>
            <a:rect l="l" t="t" r="r" b="b"/>
            <a:pathLst>
              <a:path w="5083745" h="5083745">
                <a:moveTo>
                  <a:pt x="0" y="0"/>
                </a:moveTo>
                <a:lnTo>
                  <a:pt x="5083745" y="0"/>
                </a:lnTo>
                <a:lnTo>
                  <a:pt x="5083745" y="5083745"/>
                </a:lnTo>
                <a:lnTo>
                  <a:pt x="0" y="508374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3204255" y="5203255"/>
            <a:ext cx="5083745" cy="5083745"/>
          </a:xfrm>
          <a:custGeom>
            <a:avLst/>
            <a:gdLst/>
            <a:ahLst/>
            <a:cxnLst/>
            <a:rect l="l" t="t" r="r" b="b"/>
            <a:pathLst>
              <a:path w="5083745" h="5083745">
                <a:moveTo>
                  <a:pt x="0" y="0"/>
                </a:moveTo>
                <a:lnTo>
                  <a:pt x="5083745" y="0"/>
                </a:lnTo>
                <a:lnTo>
                  <a:pt x="5083745" y="5083745"/>
                </a:lnTo>
                <a:lnTo>
                  <a:pt x="0" y="508374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-732486" y="8784051"/>
            <a:ext cx="4754711" cy="907718"/>
          </a:xfrm>
          <a:custGeom>
            <a:avLst/>
            <a:gdLst/>
            <a:ahLst/>
            <a:cxnLst/>
            <a:rect l="l" t="t" r="r" b="b"/>
            <a:pathLst>
              <a:path w="4754711" h="907718">
                <a:moveTo>
                  <a:pt x="0" y="0"/>
                </a:moveTo>
                <a:lnTo>
                  <a:pt x="4754710" y="0"/>
                </a:lnTo>
                <a:lnTo>
                  <a:pt x="4754710" y="907718"/>
                </a:lnTo>
                <a:lnTo>
                  <a:pt x="0" y="90771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GB"/>
          </a:p>
        </p:txBody>
      </p:sp>
      <p:sp>
        <p:nvSpPr>
          <p:cNvPr id="6" name="TextBox 6"/>
          <p:cNvSpPr txBox="1"/>
          <p:nvPr/>
        </p:nvSpPr>
        <p:spPr>
          <a:xfrm>
            <a:off x="2473335" y="1181100"/>
            <a:ext cx="13341331" cy="12191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ctr">
              <a:lnSpc>
                <a:spcPts val="7200"/>
              </a:lnSpc>
              <a:spcBef>
                <a:spcPct val="0"/>
              </a:spcBef>
            </a:pPr>
            <a:r>
              <a:rPr lang="en-US" sz="9000">
                <a:solidFill>
                  <a:srgbClr val="1867BE"/>
                </a:solidFill>
                <a:latin typeface="Cranberry"/>
                <a:ea typeface="Cranberry"/>
                <a:cs typeface="Cranberry"/>
                <a:sym typeface="Cranberry"/>
              </a:rPr>
              <a:t>PRIZES</a:t>
            </a:r>
          </a:p>
        </p:txBody>
      </p:sp>
      <p:sp>
        <p:nvSpPr>
          <p:cNvPr id="7" name="Freeform 7"/>
          <p:cNvSpPr/>
          <p:nvPr/>
        </p:nvSpPr>
        <p:spPr>
          <a:xfrm>
            <a:off x="14265776" y="595231"/>
            <a:ext cx="4754711" cy="907718"/>
          </a:xfrm>
          <a:custGeom>
            <a:avLst/>
            <a:gdLst/>
            <a:ahLst/>
            <a:cxnLst/>
            <a:rect l="l" t="t" r="r" b="b"/>
            <a:pathLst>
              <a:path w="4754711" h="907718">
                <a:moveTo>
                  <a:pt x="0" y="0"/>
                </a:moveTo>
                <a:lnTo>
                  <a:pt x="4754710" y="0"/>
                </a:lnTo>
                <a:lnTo>
                  <a:pt x="4754710" y="907718"/>
                </a:lnTo>
                <a:lnTo>
                  <a:pt x="0" y="90771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>
            <a:off x="831629" y="811542"/>
            <a:ext cx="2722179" cy="2722179"/>
          </a:xfrm>
          <a:custGeom>
            <a:avLst/>
            <a:gdLst/>
            <a:ahLst/>
            <a:cxnLst/>
            <a:rect l="l" t="t" r="r" b="b"/>
            <a:pathLst>
              <a:path w="2722179" h="2722179">
                <a:moveTo>
                  <a:pt x="0" y="0"/>
                </a:moveTo>
                <a:lnTo>
                  <a:pt x="2722179" y="0"/>
                </a:lnTo>
                <a:lnTo>
                  <a:pt x="2722179" y="2722180"/>
                </a:lnTo>
                <a:lnTo>
                  <a:pt x="0" y="272218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GB"/>
          </a:p>
        </p:txBody>
      </p:sp>
      <p:sp>
        <p:nvSpPr>
          <p:cNvPr id="9" name="Freeform 9"/>
          <p:cNvSpPr/>
          <p:nvPr/>
        </p:nvSpPr>
        <p:spPr>
          <a:xfrm flipH="1" flipV="1">
            <a:off x="14734192" y="6753278"/>
            <a:ext cx="2722179" cy="2722179"/>
          </a:xfrm>
          <a:custGeom>
            <a:avLst/>
            <a:gdLst/>
            <a:ahLst/>
            <a:cxnLst/>
            <a:rect l="l" t="t" r="r" b="b"/>
            <a:pathLst>
              <a:path w="2722179" h="2722179">
                <a:moveTo>
                  <a:pt x="2722179" y="2722180"/>
                </a:moveTo>
                <a:lnTo>
                  <a:pt x="0" y="2722180"/>
                </a:lnTo>
                <a:lnTo>
                  <a:pt x="0" y="0"/>
                </a:lnTo>
                <a:lnTo>
                  <a:pt x="2722179" y="0"/>
                </a:lnTo>
                <a:lnTo>
                  <a:pt x="2722179" y="272218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GB"/>
          </a:p>
        </p:txBody>
      </p:sp>
      <p:grpSp>
        <p:nvGrpSpPr>
          <p:cNvPr id="10" name="Group 10"/>
          <p:cNvGrpSpPr/>
          <p:nvPr/>
        </p:nvGrpSpPr>
        <p:grpSpPr>
          <a:xfrm>
            <a:off x="1248558" y="4791663"/>
            <a:ext cx="4218816" cy="3860038"/>
            <a:chOff x="0" y="0"/>
            <a:chExt cx="812800" cy="743678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743678"/>
            </a:xfrm>
            <a:custGeom>
              <a:avLst/>
              <a:gdLst/>
              <a:ahLst/>
              <a:cxnLst/>
              <a:rect l="l" t="t" r="r" b="b"/>
              <a:pathLst>
                <a:path w="812800" h="743678">
                  <a:moveTo>
                    <a:pt x="0" y="0"/>
                  </a:moveTo>
                  <a:lnTo>
                    <a:pt x="812800" y="0"/>
                  </a:lnTo>
                  <a:lnTo>
                    <a:pt x="812800" y="743678"/>
                  </a:lnTo>
                  <a:lnTo>
                    <a:pt x="0" y="743678"/>
                  </a:lnTo>
                  <a:close/>
                </a:path>
              </a:pathLst>
            </a:custGeom>
            <a:solidFill>
              <a:srgbClr val="FCDCFF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38100"/>
              <a:ext cx="812800" cy="78177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6073199" y="4791663"/>
            <a:ext cx="4218816" cy="3860038"/>
            <a:chOff x="0" y="0"/>
            <a:chExt cx="812800" cy="743678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812800" cy="743678"/>
            </a:xfrm>
            <a:custGeom>
              <a:avLst/>
              <a:gdLst/>
              <a:ahLst/>
              <a:cxnLst/>
              <a:rect l="l" t="t" r="r" b="b"/>
              <a:pathLst>
                <a:path w="812800" h="743678">
                  <a:moveTo>
                    <a:pt x="0" y="0"/>
                  </a:moveTo>
                  <a:lnTo>
                    <a:pt x="812800" y="0"/>
                  </a:lnTo>
                  <a:lnTo>
                    <a:pt x="812800" y="743678"/>
                  </a:lnTo>
                  <a:lnTo>
                    <a:pt x="0" y="743678"/>
                  </a:lnTo>
                  <a:close/>
                </a:path>
              </a:pathLst>
            </a:custGeom>
            <a:solidFill>
              <a:srgbClr val="FCDCFF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38100"/>
              <a:ext cx="812800" cy="78177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1464604" y="5469037"/>
            <a:ext cx="3786724" cy="23467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052"/>
              </a:lnSpc>
            </a:pPr>
            <a:r>
              <a:rPr lang="en-US" sz="5502" spc="165" dirty="0">
                <a:solidFill>
                  <a:srgbClr val="000000"/>
                </a:solidFill>
                <a:latin typeface="Hero Bold"/>
                <a:ea typeface="Hero Bold"/>
                <a:cs typeface="Hero Bold"/>
                <a:sym typeface="Hero Bold"/>
              </a:rPr>
              <a:t>£100 </a:t>
            </a:r>
          </a:p>
          <a:p>
            <a:pPr marL="0" lvl="0" indent="0" algn="ctr">
              <a:lnSpc>
                <a:spcPts val="6052"/>
              </a:lnSpc>
            </a:pPr>
            <a:endParaRPr lang="en-US" sz="5502" spc="165" dirty="0">
              <a:solidFill>
                <a:srgbClr val="000000"/>
              </a:solidFill>
              <a:latin typeface="Hero Bold"/>
              <a:ea typeface="Hero Bold"/>
              <a:cs typeface="Hero Bold"/>
              <a:sym typeface="Hero Bold"/>
            </a:endParaRPr>
          </a:p>
          <a:p>
            <a:pPr marL="0" lvl="0" indent="0" algn="ctr">
              <a:lnSpc>
                <a:spcPts val="6052"/>
              </a:lnSpc>
            </a:pPr>
            <a:r>
              <a:rPr lang="en-US" sz="5502" spc="165" dirty="0">
                <a:solidFill>
                  <a:srgbClr val="000000"/>
                </a:solidFill>
                <a:latin typeface="Hero Bold"/>
                <a:ea typeface="Hero Bold"/>
                <a:cs typeface="Hero Bold"/>
                <a:sym typeface="Hero Bold"/>
              </a:rPr>
              <a:t> VOUCHER</a:t>
            </a:r>
          </a:p>
        </p:txBody>
      </p:sp>
      <p:grpSp>
        <p:nvGrpSpPr>
          <p:cNvPr id="17" name="Group 17"/>
          <p:cNvGrpSpPr/>
          <p:nvPr/>
        </p:nvGrpSpPr>
        <p:grpSpPr>
          <a:xfrm>
            <a:off x="1248558" y="3472614"/>
            <a:ext cx="4218816" cy="1101073"/>
            <a:chOff x="0" y="0"/>
            <a:chExt cx="812800" cy="212133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12800" cy="212133"/>
            </a:xfrm>
            <a:custGeom>
              <a:avLst/>
              <a:gdLst/>
              <a:ahLst/>
              <a:cxnLst/>
              <a:rect l="l" t="t" r="r" b="b"/>
              <a:pathLst>
                <a:path w="812800" h="212133">
                  <a:moveTo>
                    <a:pt x="0" y="0"/>
                  </a:moveTo>
                  <a:lnTo>
                    <a:pt x="812800" y="0"/>
                  </a:lnTo>
                  <a:lnTo>
                    <a:pt x="812800" y="212133"/>
                  </a:lnTo>
                  <a:lnTo>
                    <a:pt x="0" y="212133"/>
                  </a:lnTo>
                  <a:close/>
                </a:path>
              </a:pathLst>
            </a:custGeom>
            <a:solidFill>
              <a:srgbClr val="FFF39B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38100"/>
              <a:ext cx="812800" cy="2502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0" name="TextBox 20"/>
          <p:cNvSpPr txBox="1"/>
          <p:nvPr/>
        </p:nvSpPr>
        <p:spPr>
          <a:xfrm>
            <a:off x="1660438" y="3814814"/>
            <a:ext cx="3786724" cy="5365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ctr">
              <a:lnSpc>
                <a:spcPts val="3199"/>
              </a:lnSpc>
              <a:spcBef>
                <a:spcPct val="0"/>
              </a:spcBef>
            </a:pPr>
            <a:r>
              <a:rPr lang="en-US" sz="3999" spc="179" dirty="0">
                <a:solidFill>
                  <a:srgbClr val="000000"/>
                </a:solidFill>
                <a:latin typeface="Cranberry"/>
                <a:ea typeface="Cranberry"/>
                <a:cs typeface="Cranberry"/>
                <a:sym typeface="Cranberry"/>
              </a:rPr>
              <a:t>1ST</a:t>
            </a:r>
          </a:p>
        </p:txBody>
      </p:sp>
      <p:grpSp>
        <p:nvGrpSpPr>
          <p:cNvPr id="21" name="Group 21"/>
          <p:cNvGrpSpPr/>
          <p:nvPr/>
        </p:nvGrpSpPr>
        <p:grpSpPr>
          <a:xfrm>
            <a:off x="6104028" y="3472613"/>
            <a:ext cx="4218816" cy="1101073"/>
            <a:chOff x="0" y="0"/>
            <a:chExt cx="812800" cy="212133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812800" cy="212133"/>
            </a:xfrm>
            <a:custGeom>
              <a:avLst/>
              <a:gdLst/>
              <a:ahLst/>
              <a:cxnLst/>
              <a:rect l="l" t="t" r="r" b="b"/>
              <a:pathLst>
                <a:path w="812800" h="212133">
                  <a:moveTo>
                    <a:pt x="0" y="0"/>
                  </a:moveTo>
                  <a:lnTo>
                    <a:pt x="812800" y="0"/>
                  </a:lnTo>
                  <a:lnTo>
                    <a:pt x="812800" y="212133"/>
                  </a:lnTo>
                  <a:lnTo>
                    <a:pt x="0" y="212133"/>
                  </a:lnTo>
                  <a:close/>
                </a:path>
              </a:pathLst>
            </a:custGeom>
            <a:solidFill>
              <a:srgbClr val="FFF39B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0" y="-38100"/>
              <a:ext cx="812800" cy="2502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4" name="TextBox 24"/>
          <p:cNvSpPr txBox="1"/>
          <p:nvPr/>
        </p:nvSpPr>
        <p:spPr>
          <a:xfrm>
            <a:off x="6265293" y="3846327"/>
            <a:ext cx="3786724" cy="5365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ctr">
              <a:lnSpc>
                <a:spcPts val="3199"/>
              </a:lnSpc>
              <a:spcBef>
                <a:spcPct val="0"/>
              </a:spcBef>
            </a:pPr>
            <a:r>
              <a:rPr lang="en-US" sz="3999" spc="179" dirty="0">
                <a:solidFill>
                  <a:srgbClr val="000000"/>
                </a:solidFill>
                <a:latin typeface="Cranberry"/>
                <a:ea typeface="Cranberry"/>
                <a:cs typeface="Cranberry"/>
                <a:sym typeface="Cranberry"/>
              </a:rPr>
              <a:t>2ND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6289246" y="5469037"/>
            <a:ext cx="3786724" cy="23467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052"/>
              </a:lnSpc>
            </a:pPr>
            <a:r>
              <a:rPr lang="en-US" sz="5502" spc="165" dirty="0">
                <a:solidFill>
                  <a:srgbClr val="000000"/>
                </a:solidFill>
                <a:latin typeface="Hero Bold"/>
                <a:ea typeface="Hero Bold"/>
                <a:cs typeface="Hero Bold"/>
                <a:sym typeface="Hero Bold"/>
              </a:rPr>
              <a:t>£50 </a:t>
            </a:r>
          </a:p>
          <a:p>
            <a:pPr marL="0" lvl="0" indent="0" algn="ctr">
              <a:lnSpc>
                <a:spcPts val="6052"/>
              </a:lnSpc>
            </a:pPr>
            <a:endParaRPr lang="en-US" sz="5502" spc="165" dirty="0">
              <a:solidFill>
                <a:srgbClr val="000000"/>
              </a:solidFill>
              <a:latin typeface="Hero Bold"/>
              <a:ea typeface="Hero Bold"/>
              <a:cs typeface="Hero Bold"/>
              <a:sym typeface="Hero Bold"/>
            </a:endParaRPr>
          </a:p>
          <a:p>
            <a:pPr marL="0" lvl="0" indent="0" algn="ctr">
              <a:lnSpc>
                <a:spcPts val="6052"/>
              </a:lnSpc>
            </a:pPr>
            <a:r>
              <a:rPr lang="en-US" sz="5502" spc="165" dirty="0">
                <a:solidFill>
                  <a:srgbClr val="000000"/>
                </a:solidFill>
                <a:latin typeface="Hero Bold"/>
                <a:ea typeface="Hero Bold"/>
                <a:cs typeface="Hero Bold"/>
                <a:sym typeface="Hero Bold"/>
              </a:rPr>
              <a:t>VOUCHER</a:t>
            </a:r>
          </a:p>
        </p:txBody>
      </p:sp>
      <p:sp>
        <p:nvSpPr>
          <p:cNvPr id="26" name="Freeform 26"/>
          <p:cNvSpPr/>
          <p:nvPr/>
        </p:nvSpPr>
        <p:spPr>
          <a:xfrm>
            <a:off x="2201174" y="6264845"/>
            <a:ext cx="2381304" cy="745487"/>
          </a:xfrm>
          <a:custGeom>
            <a:avLst/>
            <a:gdLst/>
            <a:ahLst/>
            <a:cxnLst/>
            <a:rect l="l" t="t" r="r" b="b"/>
            <a:pathLst>
              <a:path w="4894589" h="1477305">
                <a:moveTo>
                  <a:pt x="0" y="0"/>
                </a:moveTo>
                <a:lnTo>
                  <a:pt x="4894588" y="0"/>
                </a:lnTo>
                <a:lnTo>
                  <a:pt x="4894588" y="1477305"/>
                </a:lnTo>
                <a:lnTo>
                  <a:pt x="0" y="1477305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2B97DB2C-33D9-56DB-57CE-A9D29017DED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072928">
            <a:off x="12023037" y="3245102"/>
            <a:ext cx="3843284" cy="50397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9" name="Freeform 26">
            <a:extLst>
              <a:ext uri="{FF2B5EF4-FFF2-40B4-BE49-F238E27FC236}">
                <a16:creationId xmlns:a16="http://schemas.microsoft.com/office/drawing/2014/main" id="{A62B149E-8CFF-8C2C-B1BF-F60C27AED7CA}"/>
              </a:ext>
            </a:extLst>
          </p:cNvPr>
          <p:cNvSpPr/>
          <p:nvPr/>
        </p:nvSpPr>
        <p:spPr>
          <a:xfrm>
            <a:off x="7086303" y="6312112"/>
            <a:ext cx="2381304" cy="745487"/>
          </a:xfrm>
          <a:custGeom>
            <a:avLst/>
            <a:gdLst/>
            <a:ahLst/>
            <a:cxnLst/>
            <a:rect l="l" t="t" r="r" b="b"/>
            <a:pathLst>
              <a:path w="4894589" h="1477305">
                <a:moveTo>
                  <a:pt x="0" y="0"/>
                </a:moveTo>
                <a:lnTo>
                  <a:pt x="4894588" y="0"/>
                </a:lnTo>
                <a:lnTo>
                  <a:pt x="4894588" y="1477305"/>
                </a:lnTo>
                <a:lnTo>
                  <a:pt x="0" y="1477305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1" name="Group 21">
            <a:extLst>
              <a:ext uri="{FF2B5EF4-FFF2-40B4-BE49-F238E27FC236}">
                <a16:creationId xmlns:a16="http://schemas.microsoft.com/office/drawing/2014/main" id="{DD2E9B58-147D-8D82-D55A-01B4F1701A89}"/>
              </a:ext>
            </a:extLst>
          </p:cNvPr>
          <p:cNvGrpSpPr/>
          <p:nvPr/>
        </p:nvGrpSpPr>
        <p:grpSpPr>
          <a:xfrm>
            <a:off x="12608596" y="38100"/>
            <a:ext cx="6289004" cy="3442606"/>
            <a:chOff x="-157470" y="-38100"/>
            <a:chExt cx="970270" cy="804292"/>
          </a:xfrm>
        </p:grpSpPr>
        <p:sp>
          <p:nvSpPr>
            <p:cNvPr id="32" name="Freeform 22">
              <a:extLst>
                <a:ext uri="{FF2B5EF4-FFF2-40B4-BE49-F238E27FC236}">
                  <a16:creationId xmlns:a16="http://schemas.microsoft.com/office/drawing/2014/main" id="{D402A2C0-9451-0D05-A81D-A445E1C51763}"/>
                </a:ext>
              </a:extLst>
            </p:cNvPr>
            <p:cNvSpPr/>
            <p:nvPr/>
          </p:nvSpPr>
          <p:spPr>
            <a:xfrm>
              <a:off x="-157470" y="554059"/>
              <a:ext cx="812800" cy="212133"/>
            </a:xfrm>
            <a:custGeom>
              <a:avLst/>
              <a:gdLst/>
              <a:ahLst/>
              <a:cxnLst/>
              <a:rect l="l" t="t" r="r" b="b"/>
              <a:pathLst>
                <a:path w="812800" h="212133">
                  <a:moveTo>
                    <a:pt x="0" y="0"/>
                  </a:moveTo>
                  <a:lnTo>
                    <a:pt x="812800" y="0"/>
                  </a:lnTo>
                  <a:lnTo>
                    <a:pt x="812800" y="212133"/>
                  </a:lnTo>
                  <a:lnTo>
                    <a:pt x="0" y="212133"/>
                  </a:lnTo>
                  <a:close/>
                </a:path>
              </a:pathLst>
            </a:custGeom>
            <a:solidFill>
              <a:srgbClr val="FFF39B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3" name="TextBox 23">
              <a:extLst>
                <a:ext uri="{FF2B5EF4-FFF2-40B4-BE49-F238E27FC236}">
                  <a16:creationId xmlns:a16="http://schemas.microsoft.com/office/drawing/2014/main" id="{E74B0CAC-847A-2A2B-A3AB-05876427DF7F}"/>
                </a:ext>
              </a:extLst>
            </p:cNvPr>
            <p:cNvSpPr txBox="1"/>
            <p:nvPr/>
          </p:nvSpPr>
          <p:spPr>
            <a:xfrm>
              <a:off x="0" y="-38100"/>
              <a:ext cx="812800" cy="2502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30" name="TextBox 14">
            <a:extLst>
              <a:ext uri="{FF2B5EF4-FFF2-40B4-BE49-F238E27FC236}">
                <a16:creationId xmlns:a16="http://schemas.microsoft.com/office/drawing/2014/main" id="{3B24C7AD-C373-3A34-A9AD-8DD6B00C695A}"/>
              </a:ext>
            </a:extLst>
          </p:cNvPr>
          <p:cNvSpPr txBox="1"/>
          <p:nvPr/>
        </p:nvSpPr>
        <p:spPr>
          <a:xfrm>
            <a:off x="12757402" y="2710204"/>
            <a:ext cx="4954555" cy="4905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1"/>
              </a:lnSpc>
            </a:pPr>
            <a:r>
              <a:rPr lang="en-US" sz="2400" spc="117" dirty="0">
                <a:solidFill>
                  <a:srgbClr val="000000"/>
                </a:solidFill>
                <a:latin typeface="Hero Bold"/>
                <a:ea typeface="Hero Bold"/>
                <a:cs typeface="Hero Bold"/>
                <a:sym typeface="Hero Bold"/>
              </a:rPr>
              <a:t>Plus, your own printed copies!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55" r="-55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5083745" cy="5083745"/>
          </a:xfrm>
          <a:custGeom>
            <a:avLst/>
            <a:gdLst/>
            <a:ahLst/>
            <a:cxnLst/>
            <a:rect l="l" t="t" r="r" b="b"/>
            <a:pathLst>
              <a:path w="5083745" h="5083745">
                <a:moveTo>
                  <a:pt x="0" y="0"/>
                </a:moveTo>
                <a:lnTo>
                  <a:pt x="5083745" y="0"/>
                </a:lnTo>
                <a:lnTo>
                  <a:pt x="5083745" y="5083745"/>
                </a:lnTo>
                <a:lnTo>
                  <a:pt x="0" y="508374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3204255" y="5203255"/>
            <a:ext cx="5083745" cy="5083745"/>
          </a:xfrm>
          <a:custGeom>
            <a:avLst/>
            <a:gdLst/>
            <a:ahLst/>
            <a:cxnLst/>
            <a:rect l="l" t="t" r="r" b="b"/>
            <a:pathLst>
              <a:path w="5083745" h="5083745">
                <a:moveTo>
                  <a:pt x="0" y="0"/>
                </a:moveTo>
                <a:lnTo>
                  <a:pt x="5083745" y="0"/>
                </a:lnTo>
                <a:lnTo>
                  <a:pt x="5083745" y="5083745"/>
                </a:lnTo>
                <a:lnTo>
                  <a:pt x="0" y="508374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-732486" y="8784051"/>
            <a:ext cx="4754711" cy="907718"/>
          </a:xfrm>
          <a:custGeom>
            <a:avLst/>
            <a:gdLst/>
            <a:ahLst/>
            <a:cxnLst/>
            <a:rect l="l" t="t" r="r" b="b"/>
            <a:pathLst>
              <a:path w="4754711" h="907718">
                <a:moveTo>
                  <a:pt x="0" y="0"/>
                </a:moveTo>
                <a:lnTo>
                  <a:pt x="4754710" y="0"/>
                </a:lnTo>
                <a:lnTo>
                  <a:pt x="4754710" y="907718"/>
                </a:lnTo>
                <a:lnTo>
                  <a:pt x="0" y="90771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GB"/>
          </a:p>
        </p:txBody>
      </p:sp>
      <p:sp>
        <p:nvSpPr>
          <p:cNvPr id="6" name="TextBox 6"/>
          <p:cNvSpPr txBox="1"/>
          <p:nvPr/>
        </p:nvSpPr>
        <p:spPr>
          <a:xfrm>
            <a:off x="2473335" y="1181100"/>
            <a:ext cx="13341331" cy="1219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ctr">
              <a:lnSpc>
                <a:spcPts val="7200"/>
              </a:lnSpc>
              <a:spcBef>
                <a:spcPct val="0"/>
              </a:spcBef>
            </a:pPr>
            <a:r>
              <a:rPr lang="en-US" sz="9000">
                <a:solidFill>
                  <a:srgbClr val="1867BE"/>
                </a:solidFill>
                <a:latin typeface="Cranberry"/>
                <a:ea typeface="Cranberry"/>
                <a:cs typeface="Cranberry"/>
                <a:sym typeface="Cranberry"/>
              </a:rPr>
              <a:t>VOTING</a:t>
            </a:r>
          </a:p>
        </p:txBody>
      </p:sp>
      <p:sp>
        <p:nvSpPr>
          <p:cNvPr id="7" name="Freeform 7"/>
          <p:cNvSpPr/>
          <p:nvPr/>
        </p:nvSpPr>
        <p:spPr>
          <a:xfrm>
            <a:off x="14265776" y="595231"/>
            <a:ext cx="4754711" cy="907718"/>
          </a:xfrm>
          <a:custGeom>
            <a:avLst/>
            <a:gdLst/>
            <a:ahLst/>
            <a:cxnLst/>
            <a:rect l="l" t="t" r="r" b="b"/>
            <a:pathLst>
              <a:path w="4754711" h="907718">
                <a:moveTo>
                  <a:pt x="0" y="0"/>
                </a:moveTo>
                <a:lnTo>
                  <a:pt x="4754710" y="0"/>
                </a:lnTo>
                <a:lnTo>
                  <a:pt x="4754710" y="907718"/>
                </a:lnTo>
                <a:lnTo>
                  <a:pt x="0" y="90771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>
            <a:off x="831629" y="811542"/>
            <a:ext cx="2722179" cy="2722179"/>
          </a:xfrm>
          <a:custGeom>
            <a:avLst/>
            <a:gdLst/>
            <a:ahLst/>
            <a:cxnLst/>
            <a:rect l="l" t="t" r="r" b="b"/>
            <a:pathLst>
              <a:path w="2722179" h="2722179">
                <a:moveTo>
                  <a:pt x="0" y="0"/>
                </a:moveTo>
                <a:lnTo>
                  <a:pt x="2722179" y="0"/>
                </a:lnTo>
                <a:lnTo>
                  <a:pt x="2722179" y="2722180"/>
                </a:lnTo>
                <a:lnTo>
                  <a:pt x="0" y="272218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GB"/>
          </a:p>
        </p:txBody>
      </p:sp>
      <p:sp>
        <p:nvSpPr>
          <p:cNvPr id="9" name="Freeform 9"/>
          <p:cNvSpPr/>
          <p:nvPr/>
        </p:nvSpPr>
        <p:spPr>
          <a:xfrm>
            <a:off x="6078232" y="6785434"/>
            <a:ext cx="6932794" cy="4904952"/>
          </a:xfrm>
          <a:custGeom>
            <a:avLst/>
            <a:gdLst/>
            <a:ahLst/>
            <a:cxnLst/>
            <a:rect l="l" t="t" r="r" b="b"/>
            <a:pathLst>
              <a:path w="6932794" h="4904952">
                <a:moveTo>
                  <a:pt x="0" y="0"/>
                </a:moveTo>
                <a:lnTo>
                  <a:pt x="6932794" y="0"/>
                </a:lnTo>
                <a:lnTo>
                  <a:pt x="6932794" y="4904952"/>
                </a:lnTo>
                <a:lnTo>
                  <a:pt x="0" y="490495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alphaModFix amt="53000"/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10" name="Group 10"/>
          <p:cNvGrpSpPr/>
          <p:nvPr/>
        </p:nvGrpSpPr>
        <p:grpSpPr>
          <a:xfrm>
            <a:off x="1217955" y="2678063"/>
            <a:ext cx="16653348" cy="3803823"/>
            <a:chOff x="0" y="0"/>
            <a:chExt cx="3208445" cy="732847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208445" cy="732847"/>
            </a:xfrm>
            <a:custGeom>
              <a:avLst/>
              <a:gdLst/>
              <a:ahLst/>
              <a:cxnLst/>
              <a:rect l="l" t="t" r="r" b="b"/>
              <a:pathLst>
                <a:path w="3208445" h="732847">
                  <a:moveTo>
                    <a:pt x="0" y="0"/>
                  </a:moveTo>
                  <a:lnTo>
                    <a:pt x="3208445" y="0"/>
                  </a:lnTo>
                  <a:lnTo>
                    <a:pt x="3208445" y="732847"/>
                  </a:lnTo>
                  <a:lnTo>
                    <a:pt x="0" y="732847"/>
                  </a:lnTo>
                  <a:close/>
                </a:path>
              </a:pathLst>
            </a:custGeom>
            <a:solidFill>
              <a:srgbClr val="FCDCFF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38100"/>
              <a:ext cx="3208445" cy="77094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2649318" y="3179419"/>
            <a:ext cx="13790622" cy="2962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00"/>
              </a:lnSpc>
            </a:pPr>
            <a:r>
              <a:rPr lang="en-US" sz="3000" spc="89" dirty="0">
                <a:solidFill>
                  <a:srgbClr val="000000"/>
                </a:solidFill>
                <a:latin typeface="Hero Bold"/>
                <a:ea typeface="Hero Bold"/>
                <a:cs typeface="Hero Bold"/>
                <a:sym typeface="Hero Bold"/>
              </a:rPr>
              <a:t>Once your designs have been submitted to the company. The team at Richardsons will decide on the top 3. </a:t>
            </a:r>
          </a:p>
          <a:p>
            <a:pPr algn="ctr">
              <a:lnSpc>
                <a:spcPts val="3300"/>
              </a:lnSpc>
            </a:pPr>
            <a:endParaRPr lang="en-US" sz="3000" spc="89" dirty="0">
              <a:solidFill>
                <a:srgbClr val="000000"/>
              </a:solidFill>
              <a:latin typeface="Hero Bold"/>
              <a:ea typeface="Hero Bold"/>
              <a:cs typeface="Hero Bold"/>
              <a:sym typeface="Hero Bold"/>
            </a:endParaRPr>
          </a:p>
          <a:p>
            <a:pPr marL="0" lvl="0" indent="0" algn="ctr">
              <a:lnSpc>
                <a:spcPts val="3300"/>
              </a:lnSpc>
            </a:pPr>
            <a:r>
              <a:rPr lang="en-US" sz="3000" spc="89" dirty="0">
                <a:solidFill>
                  <a:srgbClr val="000000"/>
                </a:solidFill>
                <a:latin typeface="Hero Bold"/>
                <a:ea typeface="Hero Bold"/>
                <a:cs typeface="Hero Bold"/>
                <a:sym typeface="Hero Bold"/>
              </a:rPr>
              <a:t>These will then be placed on the Richardsons website, for you and your friends and family to vote for the winner.</a:t>
            </a:r>
          </a:p>
          <a:p>
            <a:pPr marL="0" lvl="0" indent="0" algn="ctr">
              <a:lnSpc>
                <a:spcPts val="3300"/>
              </a:lnSpc>
            </a:pPr>
            <a:endParaRPr lang="en-US" sz="3000" spc="89" dirty="0">
              <a:solidFill>
                <a:srgbClr val="000000"/>
              </a:solidFill>
              <a:latin typeface="Hero Bold"/>
              <a:ea typeface="Hero Bold"/>
              <a:cs typeface="Hero Bold"/>
              <a:sym typeface="Hero Bold"/>
            </a:endParaRPr>
          </a:p>
          <a:p>
            <a:pPr marL="0" lvl="0" indent="0" algn="ctr">
              <a:lnSpc>
                <a:spcPts val="3300"/>
              </a:lnSpc>
            </a:pPr>
            <a:r>
              <a:rPr lang="en-US" sz="3000" spc="89" dirty="0">
                <a:solidFill>
                  <a:srgbClr val="000000"/>
                </a:solidFill>
                <a:latin typeface="Hero Bold"/>
                <a:ea typeface="Hero Bold"/>
                <a:cs typeface="Hero Bold"/>
                <a:sym typeface="Hero Bold"/>
              </a:rPr>
              <a:t>Final copies will be printed in November this year!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55" r="-55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TextBox 3"/>
          <p:cNvSpPr txBox="1"/>
          <p:nvPr/>
        </p:nvSpPr>
        <p:spPr>
          <a:xfrm>
            <a:off x="2473335" y="1506290"/>
            <a:ext cx="13341331" cy="12191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ctr">
              <a:lnSpc>
                <a:spcPts val="7200"/>
              </a:lnSpc>
              <a:spcBef>
                <a:spcPct val="0"/>
              </a:spcBef>
            </a:pPr>
            <a:r>
              <a:rPr lang="en-US" sz="9000">
                <a:solidFill>
                  <a:srgbClr val="1867BE"/>
                </a:solidFill>
                <a:latin typeface="Cranberry"/>
                <a:ea typeface="Cranberry"/>
                <a:cs typeface="Cranberry"/>
                <a:sym typeface="Cranberry"/>
              </a:rPr>
              <a:t>DRAWING INSPIRATION</a:t>
            </a:r>
          </a:p>
        </p:txBody>
      </p:sp>
      <p:sp>
        <p:nvSpPr>
          <p:cNvPr id="4" name="Freeform 4"/>
          <p:cNvSpPr/>
          <p:nvPr/>
        </p:nvSpPr>
        <p:spPr>
          <a:xfrm>
            <a:off x="14265776" y="595231"/>
            <a:ext cx="4754711" cy="907718"/>
          </a:xfrm>
          <a:custGeom>
            <a:avLst/>
            <a:gdLst/>
            <a:ahLst/>
            <a:cxnLst/>
            <a:rect l="l" t="t" r="r" b="b"/>
            <a:pathLst>
              <a:path w="4754711" h="907718">
                <a:moveTo>
                  <a:pt x="0" y="0"/>
                </a:moveTo>
                <a:lnTo>
                  <a:pt x="4754710" y="0"/>
                </a:lnTo>
                <a:lnTo>
                  <a:pt x="4754710" y="907718"/>
                </a:lnTo>
                <a:lnTo>
                  <a:pt x="0" y="90771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831629" y="811542"/>
            <a:ext cx="2722179" cy="2722179"/>
          </a:xfrm>
          <a:custGeom>
            <a:avLst/>
            <a:gdLst/>
            <a:ahLst/>
            <a:cxnLst/>
            <a:rect l="l" t="t" r="r" b="b"/>
            <a:pathLst>
              <a:path w="2722179" h="2722179">
                <a:moveTo>
                  <a:pt x="0" y="0"/>
                </a:moveTo>
                <a:lnTo>
                  <a:pt x="2722179" y="0"/>
                </a:lnTo>
                <a:lnTo>
                  <a:pt x="2722179" y="2722180"/>
                </a:lnTo>
                <a:lnTo>
                  <a:pt x="0" y="27221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8820662" y="4159167"/>
            <a:ext cx="8563224" cy="4811180"/>
          </a:xfrm>
          <a:custGeom>
            <a:avLst/>
            <a:gdLst/>
            <a:ahLst/>
            <a:cxnLst/>
            <a:rect l="l" t="t" r="r" b="b"/>
            <a:pathLst>
              <a:path w="8563224" h="4811180">
                <a:moveTo>
                  <a:pt x="0" y="0"/>
                </a:moveTo>
                <a:lnTo>
                  <a:pt x="8563224" y="0"/>
                </a:lnTo>
                <a:lnTo>
                  <a:pt x="8563224" y="4811180"/>
                </a:lnTo>
                <a:lnTo>
                  <a:pt x="0" y="481118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7" name="Group 7"/>
          <p:cNvGrpSpPr/>
          <p:nvPr/>
        </p:nvGrpSpPr>
        <p:grpSpPr>
          <a:xfrm>
            <a:off x="1446833" y="3850840"/>
            <a:ext cx="6525863" cy="5572495"/>
            <a:chOff x="0" y="0"/>
            <a:chExt cx="1718746" cy="1467653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718746" cy="1467653"/>
            </a:xfrm>
            <a:custGeom>
              <a:avLst/>
              <a:gdLst/>
              <a:ahLst/>
              <a:cxnLst/>
              <a:rect l="l" t="t" r="r" b="b"/>
              <a:pathLst>
                <a:path w="1718746" h="1467653">
                  <a:moveTo>
                    <a:pt x="60504" y="0"/>
                  </a:moveTo>
                  <a:lnTo>
                    <a:pt x="1658242" y="0"/>
                  </a:lnTo>
                  <a:cubicBezTo>
                    <a:pt x="1674289" y="0"/>
                    <a:pt x="1689678" y="6374"/>
                    <a:pt x="1701025" y="17721"/>
                  </a:cubicBezTo>
                  <a:cubicBezTo>
                    <a:pt x="1712371" y="29068"/>
                    <a:pt x="1718746" y="44457"/>
                    <a:pt x="1718746" y="60504"/>
                  </a:cubicBezTo>
                  <a:lnTo>
                    <a:pt x="1718746" y="1407150"/>
                  </a:lnTo>
                  <a:cubicBezTo>
                    <a:pt x="1718746" y="1423196"/>
                    <a:pt x="1712371" y="1438585"/>
                    <a:pt x="1701025" y="1449932"/>
                  </a:cubicBezTo>
                  <a:cubicBezTo>
                    <a:pt x="1689678" y="1461279"/>
                    <a:pt x="1674289" y="1467653"/>
                    <a:pt x="1658242" y="1467653"/>
                  </a:cubicBezTo>
                  <a:lnTo>
                    <a:pt x="60504" y="1467653"/>
                  </a:lnTo>
                  <a:cubicBezTo>
                    <a:pt x="44457" y="1467653"/>
                    <a:pt x="29068" y="1461279"/>
                    <a:pt x="17721" y="1449932"/>
                  </a:cubicBezTo>
                  <a:cubicBezTo>
                    <a:pt x="6374" y="1438585"/>
                    <a:pt x="0" y="1423196"/>
                    <a:pt x="0" y="1407150"/>
                  </a:cubicBezTo>
                  <a:lnTo>
                    <a:pt x="0" y="60504"/>
                  </a:lnTo>
                  <a:cubicBezTo>
                    <a:pt x="0" y="44457"/>
                    <a:pt x="6374" y="29068"/>
                    <a:pt x="17721" y="17721"/>
                  </a:cubicBezTo>
                  <a:cubicBezTo>
                    <a:pt x="29068" y="6374"/>
                    <a:pt x="44457" y="0"/>
                    <a:pt x="60504" y="0"/>
                  </a:cubicBezTo>
                  <a:close/>
                </a:path>
              </a:pathLst>
            </a:custGeom>
            <a:solidFill>
              <a:srgbClr val="FCDCFF"/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1718746" cy="150575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1883762" y="4289455"/>
            <a:ext cx="5652006" cy="49051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500"/>
              </a:lnSpc>
            </a:pPr>
            <a:r>
              <a:rPr lang="en-US" sz="2500" spc="75" dirty="0">
                <a:solidFill>
                  <a:srgbClr val="000000"/>
                </a:solidFill>
                <a:latin typeface="Hero"/>
                <a:ea typeface="Hero"/>
                <a:cs typeface="Hero"/>
                <a:sym typeface="Hero"/>
              </a:rPr>
              <a:t>You are welcome to use the internet to seek inspiration. </a:t>
            </a:r>
          </a:p>
          <a:p>
            <a:pPr algn="just">
              <a:lnSpc>
                <a:spcPts val="3500"/>
              </a:lnSpc>
            </a:pPr>
            <a:endParaRPr lang="en-US" sz="2500" spc="75" dirty="0">
              <a:solidFill>
                <a:srgbClr val="000000"/>
              </a:solidFill>
              <a:latin typeface="Hero"/>
              <a:ea typeface="Hero"/>
              <a:cs typeface="Hero"/>
              <a:sym typeface="Hero"/>
            </a:endParaRPr>
          </a:p>
          <a:p>
            <a:pPr algn="just">
              <a:lnSpc>
                <a:spcPts val="3500"/>
              </a:lnSpc>
            </a:pPr>
            <a:r>
              <a:rPr lang="en-US" sz="2500" spc="75" dirty="0">
                <a:solidFill>
                  <a:srgbClr val="000000"/>
                </a:solidFill>
                <a:latin typeface="Hero"/>
                <a:ea typeface="Hero"/>
                <a:cs typeface="Hero"/>
                <a:sym typeface="Hero"/>
              </a:rPr>
              <a:t>Your Art and DT teachers also have access to some print outs that can be used to help inspire your designs.</a:t>
            </a:r>
          </a:p>
          <a:p>
            <a:pPr algn="just">
              <a:lnSpc>
                <a:spcPts val="3500"/>
              </a:lnSpc>
            </a:pPr>
            <a:endParaRPr lang="en-US" sz="2500" spc="75" dirty="0">
              <a:solidFill>
                <a:srgbClr val="000000"/>
              </a:solidFill>
              <a:latin typeface="Hero"/>
              <a:ea typeface="Hero"/>
              <a:cs typeface="Hero"/>
              <a:sym typeface="Hero"/>
            </a:endParaRPr>
          </a:p>
          <a:p>
            <a:pPr marL="0" lvl="0" indent="0" algn="just">
              <a:lnSpc>
                <a:spcPts val="3500"/>
              </a:lnSpc>
            </a:pPr>
            <a:r>
              <a:rPr lang="en-US" sz="2500" spc="75" dirty="0">
                <a:solidFill>
                  <a:srgbClr val="000000"/>
                </a:solidFill>
                <a:latin typeface="Hero"/>
                <a:ea typeface="Hero"/>
                <a:cs typeface="Hero"/>
                <a:sym typeface="Hero"/>
              </a:rPr>
              <a:t>Please ask your Art &amp; DT teachers if you are struggling with materials and require some.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55" r="-55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5083745" cy="5083745"/>
          </a:xfrm>
          <a:custGeom>
            <a:avLst/>
            <a:gdLst/>
            <a:ahLst/>
            <a:cxnLst/>
            <a:rect l="l" t="t" r="r" b="b"/>
            <a:pathLst>
              <a:path w="5083745" h="5083745">
                <a:moveTo>
                  <a:pt x="0" y="0"/>
                </a:moveTo>
                <a:lnTo>
                  <a:pt x="5083745" y="0"/>
                </a:lnTo>
                <a:lnTo>
                  <a:pt x="5083745" y="5083745"/>
                </a:lnTo>
                <a:lnTo>
                  <a:pt x="0" y="508374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3204255" y="5203255"/>
            <a:ext cx="5083745" cy="5083745"/>
          </a:xfrm>
          <a:custGeom>
            <a:avLst/>
            <a:gdLst/>
            <a:ahLst/>
            <a:cxnLst/>
            <a:rect l="l" t="t" r="r" b="b"/>
            <a:pathLst>
              <a:path w="5083745" h="5083745">
                <a:moveTo>
                  <a:pt x="0" y="0"/>
                </a:moveTo>
                <a:lnTo>
                  <a:pt x="5083745" y="0"/>
                </a:lnTo>
                <a:lnTo>
                  <a:pt x="5083745" y="5083745"/>
                </a:lnTo>
                <a:lnTo>
                  <a:pt x="0" y="508374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-732486" y="8784051"/>
            <a:ext cx="4754711" cy="907718"/>
          </a:xfrm>
          <a:custGeom>
            <a:avLst/>
            <a:gdLst/>
            <a:ahLst/>
            <a:cxnLst/>
            <a:rect l="l" t="t" r="r" b="b"/>
            <a:pathLst>
              <a:path w="4754711" h="907718">
                <a:moveTo>
                  <a:pt x="0" y="0"/>
                </a:moveTo>
                <a:lnTo>
                  <a:pt x="4754710" y="0"/>
                </a:lnTo>
                <a:lnTo>
                  <a:pt x="4754710" y="907718"/>
                </a:lnTo>
                <a:lnTo>
                  <a:pt x="0" y="90771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GB"/>
          </a:p>
        </p:txBody>
      </p:sp>
      <p:sp>
        <p:nvSpPr>
          <p:cNvPr id="6" name="TextBox 6"/>
          <p:cNvSpPr txBox="1"/>
          <p:nvPr/>
        </p:nvSpPr>
        <p:spPr>
          <a:xfrm>
            <a:off x="2473335" y="1181100"/>
            <a:ext cx="13341331" cy="12191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ctr">
              <a:lnSpc>
                <a:spcPts val="7200"/>
              </a:lnSpc>
              <a:spcBef>
                <a:spcPct val="0"/>
              </a:spcBef>
            </a:pPr>
            <a:r>
              <a:rPr lang="en-US" sz="9000">
                <a:solidFill>
                  <a:srgbClr val="1867BE"/>
                </a:solidFill>
                <a:latin typeface="Cranberry"/>
                <a:ea typeface="Cranberry"/>
                <a:cs typeface="Cranberry"/>
                <a:sym typeface="Cranberry"/>
              </a:rPr>
              <a:t>SUBMITTING</a:t>
            </a:r>
          </a:p>
        </p:txBody>
      </p:sp>
      <p:sp>
        <p:nvSpPr>
          <p:cNvPr id="7" name="Freeform 7"/>
          <p:cNvSpPr/>
          <p:nvPr/>
        </p:nvSpPr>
        <p:spPr>
          <a:xfrm>
            <a:off x="14265776" y="595231"/>
            <a:ext cx="4754711" cy="907718"/>
          </a:xfrm>
          <a:custGeom>
            <a:avLst/>
            <a:gdLst/>
            <a:ahLst/>
            <a:cxnLst/>
            <a:rect l="l" t="t" r="r" b="b"/>
            <a:pathLst>
              <a:path w="4754711" h="907718">
                <a:moveTo>
                  <a:pt x="0" y="0"/>
                </a:moveTo>
                <a:lnTo>
                  <a:pt x="4754710" y="0"/>
                </a:lnTo>
                <a:lnTo>
                  <a:pt x="4754710" y="907718"/>
                </a:lnTo>
                <a:lnTo>
                  <a:pt x="0" y="90771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>
            <a:off x="831629" y="811542"/>
            <a:ext cx="2722179" cy="2722179"/>
          </a:xfrm>
          <a:custGeom>
            <a:avLst/>
            <a:gdLst/>
            <a:ahLst/>
            <a:cxnLst/>
            <a:rect l="l" t="t" r="r" b="b"/>
            <a:pathLst>
              <a:path w="2722179" h="2722179">
                <a:moveTo>
                  <a:pt x="0" y="0"/>
                </a:moveTo>
                <a:lnTo>
                  <a:pt x="2722179" y="0"/>
                </a:lnTo>
                <a:lnTo>
                  <a:pt x="2722179" y="2722180"/>
                </a:lnTo>
                <a:lnTo>
                  <a:pt x="0" y="272218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GB"/>
          </a:p>
        </p:txBody>
      </p:sp>
      <p:sp>
        <p:nvSpPr>
          <p:cNvPr id="9" name="Freeform 9"/>
          <p:cNvSpPr/>
          <p:nvPr/>
        </p:nvSpPr>
        <p:spPr>
          <a:xfrm flipH="1" flipV="1">
            <a:off x="14734192" y="6753278"/>
            <a:ext cx="2722179" cy="2722179"/>
          </a:xfrm>
          <a:custGeom>
            <a:avLst/>
            <a:gdLst/>
            <a:ahLst/>
            <a:cxnLst/>
            <a:rect l="l" t="t" r="r" b="b"/>
            <a:pathLst>
              <a:path w="2722179" h="2722179">
                <a:moveTo>
                  <a:pt x="2722179" y="2722180"/>
                </a:moveTo>
                <a:lnTo>
                  <a:pt x="0" y="2722180"/>
                </a:lnTo>
                <a:lnTo>
                  <a:pt x="0" y="0"/>
                </a:lnTo>
                <a:lnTo>
                  <a:pt x="2722179" y="0"/>
                </a:lnTo>
                <a:lnTo>
                  <a:pt x="2722179" y="272218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GB"/>
          </a:p>
        </p:txBody>
      </p:sp>
      <p:grpSp>
        <p:nvGrpSpPr>
          <p:cNvPr id="10" name="Group 10"/>
          <p:cNvGrpSpPr/>
          <p:nvPr/>
        </p:nvGrpSpPr>
        <p:grpSpPr>
          <a:xfrm>
            <a:off x="2202243" y="2841395"/>
            <a:ext cx="5645865" cy="5520611"/>
            <a:chOff x="0" y="0"/>
            <a:chExt cx="1500952" cy="1467653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500952" cy="1467653"/>
            </a:xfrm>
            <a:custGeom>
              <a:avLst/>
              <a:gdLst/>
              <a:ahLst/>
              <a:cxnLst/>
              <a:rect l="l" t="t" r="r" b="b"/>
              <a:pathLst>
                <a:path w="1500952" h="1467653">
                  <a:moveTo>
                    <a:pt x="69934" y="0"/>
                  </a:moveTo>
                  <a:lnTo>
                    <a:pt x="1431018" y="0"/>
                  </a:lnTo>
                  <a:cubicBezTo>
                    <a:pt x="1469641" y="0"/>
                    <a:pt x="1500952" y="31311"/>
                    <a:pt x="1500952" y="69934"/>
                  </a:cubicBezTo>
                  <a:lnTo>
                    <a:pt x="1500952" y="1397719"/>
                  </a:lnTo>
                  <a:cubicBezTo>
                    <a:pt x="1500952" y="1436343"/>
                    <a:pt x="1469641" y="1467653"/>
                    <a:pt x="1431018" y="1467653"/>
                  </a:cubicBezTo>
                  <a:lnTo>
                    <a:pt x="69934" y="1467653"/>
                  </a:lnTo>
                  <a:cubicBezTo>
                    <a:pt x="31311" y="1467653"/>
                    <a:pt x="0" y="1436343"/>
                    <a:pt x="0" y="1397719"/>
                  </a:cubicBezTo>
                  <a:lnTo>
                    <a:pt x="0" y="69934"/>
                  </a:lnTo>
                  <a:cubicBezTo>
                    <a:pt x="0" y="31311"/>
                    <a:pt x="31311" y="0"/>
                    <a:pt x="69934" y="0"/>
                  </a:cubicBezTo>
                  <a:close/>
                </a:path>
              </a:pathLst>
            </a:custGeom>
            <a:solidFill>
              <a:srgbClr val="F6C6FA"/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38100"/>
              <a:ext cx="1500952" cy="150575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3" name="Freeform 13"/>
          <p:cNvSpPr/>
          <p:nvPr/>
        </p:nvSpPr>
        <p:spPr>
          <a:xfrm>
            <a:off x="1482944" y="3238500"/>
            <a:ext cx="1668205" cy="1584795"/>
          </a:xfrm>
          <a:custGeom>
            <a:avLst/>
            <a:gdLst/>
            <a:ahLst/>
            <a:cxnLst/>
            <a:rect l="l" t="t" r="r" b="b"/>
            <a:pathLst>
              <a:path w="1668205" h="1584795">
                <a:moveTo>
                  <a:pt x="0" y="0"/>
                </a:moveTo>
                <a:lnTo>
                  <a:pt x="1668205" y="0"/>
                </a:lnTo>
                <a:lnTo>
                  <a:pt x="1668205" y="1584795"/>
                </a:lnTo>
                <a:lnTo>
                  <a:pt x="0" y="158479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4" name="TextBox 14"/>
          <p:cNvSpPr txBox="1"/>
          <p:nvPr/>
        </p:nvSpPr>
        <p:spPr>
          <a:xfrm>
            <a:off x="1482944" y="3917815"/>
            <a:ext cx="1645949" cy="6660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ctr">
              <a:lnSpc>
                <a:spcPts val="3962"/>
              </a:lnSpc>
              <a:spcBef>
                <a:spcPct val="0"/>
              </a:spcBef>
            </a:pPr>
            <a:r>
              <a:rPr lang="en-US" sz="4953" u="none" strike="noStrike">
                <a:solidFill>
                  <a:srgbClr val="FFFFFF"/>
                </a:solidFill>
                <a:latin typeface="Cranberry"/>
                <a:ea typeface="Cranberry"/>
                <a:cs typeface="Cranberry"/>
                <a:sym typeface="Cranberry"/>
              </a:rPr>
              <a:t>1</a:t>
            </a:r>
          </a:p>
        </p:txBody>
      </p:sp>
      <p:grpSp>
        <p:nvGrpSpPr>
          <p:cNvPr id="15" name="Group 15"/>
          <p:cNvGrpSpPr/>
          <p:nvPr/>
        </p:nvGrpSpPr>
        <p:grpSpPr>
          <a:xfrm>
            <a:off x="3248274" y="2857273"/>
            <a:ext cx="5827188" cy="5520611"/>
            <a:chOff x="0" y="0"/>
            <a:chExt cx="1011352" cy="958144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011352" cy="958144"/>
            </a:xfrm>
            <a:custGeom>
              <a:avLst/>
              <a:gdLst/>
              <a:ahLst/>
              <a:cxnLst/>
              <a:rect l="l" t="t" r="r" b="b"/>
              <a:pathLst>
                <a:path w="1011352" h="958144">
                  <a:moveTo>
                    <a:pt x="0" y="0"/>
                  </a:moveTo>
                  <a:lnTo>
                    <a:pt x="1011352" y="0"/>
                  </a:lnTo>
                  <a:lnTo>
                    <a:pt x="1011352" y="958144"/>
                  </a:lnTo>
                  <a:lnTo>
                    <a:pt x="0" y="958144"/>
                  </a:lnTo>
                  <a:close/>
                </a:path>
              </a:pathLst>
            </a:custGeom>
            <a:solidFill>
              <a:srgbClr val="FFF39B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-38100"/>
              <a:ext cx="1011352" cy="99624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0299979" y="2831870"/>
            <a:ext cx="5645865" cy="5520611"/>
            <a:chOff x="0" y="0"/>
            <a:chExt cx="1500952" cy="1467653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500952" cy="1467653"/>
            </a:xfrm>
            <a:custGeom>
              <a:avLst/>
              <a:gdLst/>
              <a:ahLst/>
              <a:cxnLst/>
              <a:rect l="l" t="t" r="r" b="b"/>
              <a:pathLst>
                <a:path w="1500952" h="1467653">
                  <a:moveTo>
                    <a:pt x="69934" y="0"/>
                  </a:moveTo>
                  <a:lnTo>
                    <a:pt x="1431018" y="0"/>
                  </a:lnTo>
                  <a:cubicBezTo>
                    <a:pt x="1469641" y="0"/>
                    <a:pt x="1500952" y="31311"/>
                    <a:pt x="1500952" y="69934"/>
                  </a:cubicBezTo>
                  <a:lnTo>
                    <a:pt x="1500952" y="1397719"/>
                  </a:lnTo>
                  <a:cubicBezTo>
                    <a:pt x="1500952" y="1436343"/>
                    <a:pt x="1469641" y="1467653"/>
                    <a:pt x="1431018" y="1467653"/>
                  </a:cubicBezTo>
                  <a:lnTo>
                    <a:pt x="69934" y="1467653"/>
                  </a:lnTo>
                  <a:cubicBezTo>
                    <a:pt x="31311" y="1467653"/>
                    <a:pt x="0" y="1436343"/>
                    <a:pt x="0" y="1397719"/>
                  </a:cubicBezTo>
                  <a:lnTo>
                    <a:pt x="0" y="69934"/>
                  </a:lnTo>
                  <a:cubicBezTo>
                    <a:pt x="0" y="31311"/>
                    <a:pt x="31311" y="0"/>
                    <a:pt x="69934" y="0"/>
                  </a:cubicBezTo>
                  <a:close/>
                </a:path>
              </a:pathLst>
            </a:custGeom>
            <a:solidFill>
              <a:srgbClr val="F6C6FA"/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-38100"/>
              <a:ext cx="1500952" cy="150575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1" name="Freeform 21"/>
          <p:cNvSpPr/>
          <p:nvPr/>
        </p:nvSpPr>
        <p:spPr>
          <a:xfrm>
            <a:off x="9465877" y="3238500"/>
            <a:ext cx="1668205" cy="1584795"/>
          </a:xfrm>
          <a:custGeom>
            <a:avLst/>
            <a:gdLst/>
            <a:ahLst/>
            <a:cxnLst/>
            <a:rect l="l" t="t" r="r" b="b"/>
            <a:pathLst>
              <a:path w="1668205" h="1584795">
                <a:moveTo>
                  <a:pt x="0" y="0"/>
                </a:moveTo>
                <a:lnTo>
                  <a:pt x="1668205" y="0"/>
                </a:lnTo>
                <a:lnTo>
                  <a:pt x="1668205" y="1584795"/>
                </a:lnTo>
                <a:lnTo>
                  <a:pt x="0" y="158479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2" name="TextBox 22"/>
          <p:cNvSpPr txBox="1"/>
          <p:nvPr/>
        </p:nvSpPr>
        <p:spPr>
          <a:xfrm>
            <a:off x="9465877" y="3917815"/>
            <a:ext cx="1645949" cy="6660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ctr">
              <a:lnSpc>
                <a:spcPts val="3962"/>
              </a:lnSpc>
              <a:spcBef>
                <a:spcPct val="0"/>
              </a:spcBef>
            </a:pPr>
            <a:r>
              <a:rPr lang="en-US" sz="4953">
                <a:solidFill>
                  <a:srgbClr val="FFFFFF"/>
                </a:solidFill>
                <a:latin typeface="Cranberry"/>
                <a:ea typeface="Cranberry"/>
                <a:cs typeface="Cranberry"/>
                <a:sym typeface="Cranberry"/>
              </a:rPr>
              <a:t>2</a:t>
            </a:r>
          </a:p>
        </p:txBody>
      </p:sp>
      <p:grpSp>
        <p:nvGrpSpPr>
          <p:cNvPr id="23" name="Group 23"/>
          <p:cNvGrpSpPr/>
          <p:nvPr/>
        </p:nvGrpSpPr>
        <p:grpSpPr>
          <a:xfrm>
            <a:off x="11262671" y="2831870"/>
            <a:ext cx="5996629" cy="5520611"/>
            <a:chOff x="0" y="0"/>
            <a:chExt cx="1040760" cy="958144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040760" cy="958144"/>
            </a:xfrm>
            <a:custGeom>
              <a:avLst/>
              <a:gdLst/>
              <a:ahLst/>
              <a:cxnLst/>
              <a:rect l="l" t="t" r="r" b="b"/>
              <a:pathLst>
                <a:path w="1040760" h="958144">
                  <a:moveTo>
                    <a:pt x="0" y="0"/>
                  </a:moveTo>
                  <a:lnTo>
                    <a:pt x="1040760" y="0"/>
                  </a:lnTo>
                  <a:lnTo>
                    <a:pt x="1040760" y="958144"/>
                  </a:lnTo>
                  <a:lnTo>
                    <a:pt x="0" y="958144"/>
                  </a:lnTo>
                  <a:close/>
                </a:path>
              </a:pathLst>
            </a:custGeom>
            <a:solidFill>
              <a:srgbClr val="FFF39B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0" y="-38100"/>
              <a:ext cx="1040760" cy="99624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6" name="TextBox 26"/>
          <p:cNvSpPr txBox="1"/>
          <p:nvPr/>
        </p:nvSpPr>
        <p:spPr>
          <a:xfrm>
            <a:off x="3641656" y="3496648"/>
            <a:ext cx="5040424" cy="42100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00"/>
              </a:lnSpc>
            </a:pPr>
            <a:r>
              <a:rPr lang="en-US" sz="3000" spc="90">
                <a:solidFill>
                  <a:srgbClr val="000000"/>
                </a:solidFill>
                <a:latin typeface="Hero Bold"/>
                <a:ea typeface="Hero Bold"/>
                <a:cs typeface="Hero Bold"/>
                <a:sym typeface="Hero Bold"/>
              </a:rPr>
              <a:t>Ensure that your design has your name on. </a:t>
            </a:r>
          </a:p>
          <a:p>
            <a:pPr algn="l">
              <a:lnSpc>
                <a:spcPts val="3300"/>
              </a:lnSpc>
            </a:pPr>
            <a:endParaRPr lang="en-US" sz="3000" spc="90">
              <a:solidFill>
                <a:srgbClr val="000000"/>
              </a:solidFill>
              <a:latin typeface="Hero Bold"/>
              <a:ea typeface="Hero Bold"/>
              <a:cs typeface="Hero Bold"/>
              <a:sym typeface="Hero Bold"/>
            </a:endParaRPr>
          </a:p>
          <a:p>
            <a:pPr algn="l">
              <a:lnSpc>
                <a:spcPts val="3300"/>
              </a:lnSpc>
            </a:pPr>
            <a:r>
              <a:rPr lang="en-US" sz="3000" spc="90">
                <a:solidFill>
                  <a:srgbClr val="000000"/>
                </a:solidFill>
                <a:latin typeface="Hero Bold"/>
                <a:ea typeface="Hero Bold"/>
                <a:cs typeface="Hero Bold"/>
                <a:sym typeface="Hero Bold"/>
              </a:rPr>
              <a:t>Hand this to your Art or DT teacher for submitting. </a:t>
            </a:r>
          </a:p>
          <a:p>
            <a:pPr algn="l">
              <a:lnSpc>
                <a:spcPts val="3300"/>
              </a:lnSpc>
            </a:pPr>
            <a:endParaRPr lang="en-US" sz="3000" spc="90">
              <a:solidFill>
                <a:srgbClr val="000000"/>
              </a:solidFill>
              <a:latin typeface="Hero Bold"/>
              <a:ea typeface="Hero Bold"/>
              <a:cs typeface="Hero Bold"/>
              <a:sym typeface="Hero Bold"/>
            </a:endParaRPr>
          </a:p>
          <a:p>
            <a:pPr marL="0" lvl="0" indent="0" algn="l">
              <a:lnSpc>
                <a:spcPts val="3300"/>
              </a:lnSpc>
            </a:pPr>
            <a:r>
              <a:rPr lang="en-US" sz="3000" spc="90">
                <a:solidFill>
                  <a:srgbClr val="000000"/>
                </a:solidFill>
                <a:latin typeface="Hero"/>
                <a:ea typeface="Hero"/>
                <a:cs typeface="Hero"/>
                <a:sym typeface="Hero"/>
              </a:rPr>
              <a:t>Your teacher will scan this in and upload this on your behalf. 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1716011" y="3287125"/>
            <a:ext cx="5089949" cy="46291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00"/>
              </a:lnSpc>
            </a:pPr>
            <a:r>
              <a:rPr lang="en-US" sz="3000" spc="90">
                <a:solidFill>
                  <a:srgbClr val="000000"/>
                </a:solidFill>
                <a:latin typeface="Hero"/>
                <a:ea typeface="Hero"/>
                <a:cs typeface="Hero"/>
                <a:sym typeface="Hero"/>
              </a:rPr>
              <a:t>The top designs will be decided by the CEO of the company and voting will start on their</a:t>
            </a:r>
            <a:r>
              <a:rPr lang="en-US" sz="3000" spc="90">
                <a:solidFill>
                  <a:srgbClr val="000000"/>
                </a:solidFill>
                <a:latin typeface="Hero Bold"/>
                <a:ea typeface="Hero Bold"/>
                <a:cs typeface="Hero Bold"/>
                <a:sym typeface="Hero Bold"/>
              </a:rPr>
              <a:t> social media. </a:t>
            </a:r>
          </a:p>
          <a:p>
            <a:pPr algn="l">
              <a:lnSpc>
                <a:spcPts val="3300"/>
              </a:lnSpc>
            </a:pPr>
            <a:endParaRPr lang="en-US" sz="3000" spc="90">
              <a:solidFill>
                <a:srgbClr val="000000"/>
              </a:solidFill>
              <a:latin typeface="Hero Bold"/>
              <a:ea typeface="Hero Bold"/>
              <a:cs typeface="Hero Bold"/>
              <a:sym typeface="Hero Bold"/>
            </a:endParaRPr>
          </a:p>
          <a:p>
            <a:pPr marL="0" lvl="0" indent="0" algn="l">
              <a:lnSpc>
                <a:spcPts val="3300"/>
              </a:lnSpc>
            </a:pPr>
            <a:r>
              <a:rPr lang="en-US" sz="3000" spc="90">
                <a:solidFill>
                  <a:srgbClr val="000000"/>
                </a:solidFill>
                <a:latin typeface="Hero"/>
                <a:ea typeface="Hero"/>
                <a:cs typeface="Hero"/>
                <a:sym typeface="Hero"/>
              </a:rPr>
              <a:t>Wait to hear for the top 3 to be announced. These</a:t>
            </a:r>
            <a:r>
              <a:rPr lang="en-US" sz="3000" spc="90">
                <a:solidFill>
                  <a:srgbClr val="000000"/>
                </a:solidFill>
                <a:latin typeface="Hero Bold"/>
                <a:ea typeface="Hero Bold"/>
                <a:cs typeface="Hero Bold"/>
                <a:sym typeface="Hero Bold"/>
              </a:rPr>
              <a:t> will be announded by the end of September ready for voting.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2404797" y="9056935"/>
            <a:ext cx="13341331" cy="4095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000"/>
              </a:lnSpc>
            </a:pPr>
            <a:r>
              <a:rPr lang="en-US" sz="3000" spc="90">
                <a:solidFill>
                  <a:srgbClr val="000000"/>
                </a:solidFill>
                <a:latin typeface="Hero Bold"/>
                <a:ea typeface="Hero Bold"/>
                <a:cs typeface="Hero Bold"/>
                <a:sym typeface="Hero Bold"/>
              </a:rPr>
              <a:t>Deadline: Friday 12th September 2025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55" r="-55"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/>
          <p:cNvGrpSpPr/>
          <p:nvPr/>
        </p:nvGrpSpPr>
        <p:grpSpPr>
          <a:xfrm rot="737582">
            <a:off x="-5424441" y="3796775"/>
            <a:ext cx="10375916" cy="8635185"/>
            <a:chOff x="0" y="0"/>
            <a:chExt cx="2732752" cy="227428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732752" cy="2274288"/>
            </a:xfrm>
            <a:custGeom>
              <a:avLst/>
              <a:gdLst/>
              <a:ahLst/>
              <a:cxnLst/>
              <a:rect l="l" t="t" r="r" b="b"/>
              <a:pathLst>
                <a:path w="2732752" h="2274288">
                  <a:moveTo>
                    <a:pt x="0" y="0"/>
                  </a:moveTo>
                  <a:lnTo>
                    <a:pt x="2732752" y="0"/>
                  </a:lnTo>
                  <a:lnTo>
                    <a:pt x="2732752" y="2274288"/>
                  </a:lnTo>
                  <a:lnTo>
                    <a:pt x="0" y="2274288"/>
                  </a:lnTo>
                  <a:close/>
                </a:path>
              </a:pathLst>
            </a:custGeom>
            <a:solidFill>
              <a:srgbClr val="AED4DA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2732752" cy="231238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0" y="0"/>
            <a:ext cx="5083745" cy="5083745"/>
          </a:xfrm>
          <a:custGeom>
            <a:avLst/>
            <a:gdLst/>
            <a:ahLst/>
            <a:cxnLst/>
            <a:rect l="l" t="t" r="r" b="b"/>
            <a:pathLst>
              <a:path w="5083745" h="5083745">
                <a:moveTo>
                  <a:pt x="0" y="0"/>
                </a:moveTo>
                <a:lnTo>
                  <a:pt x="5083745" y="0"/>
                </a:lnTo>
                <a:lnTo>
                  <a:pt x="5083745" y="5083745"/>
                </a:lnTo>
                <a:lnTo>
                  <a:pt x="0" y="508374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7" name="Group 7"/>
          <p:cNvGrpSpPr/>
          <p:nvPr/>
        </p:nvGrpSpPr>
        <p:grpSpPr>
          <a:xfrm rot="1202047">
            <a:off x="12163630" y="-3610760"/>
            <a:ext cx="8070263" cy="9261909"/>
            <a:chOff x="0" y="0"/>
            <a:chExt cx="2125501" cy="2439351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125501" cy="2439351"/>
            </a:xfrm>
            <a:custGeom>
              <a:avLst/>
              <a:gdLst/>
              <a:ahLst/>
              <a:cxnLst/>
              <a:rect l="l" t="t" r="r" b="b"/>
              <a:pathLst>
                <a:path w="2125501" h="2439351">
                  <a:moveTo>
                    <a:pt x="0" y="0"/>
                  </a:moveTo>
                  <a:lnTo>
                    <a:pt x="2125501" y="0"/>
                  </a:lnTo>
                  <a:lnTo>
                    <a:pt x="2125501" y="2439351"/>
                  </a:lnTo>
                  <a:lnTo>
                    <a:pt x="0" y="2439351"/>
                  </a:lnTo>
                  <a:close/>
                </a:path>
              </a:pathLst>
            </a:custGeom>
            <a:solidFill>
              <a:srgbClr val="C8B3EE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2125501" cy="247745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13204255" y="5203255"/>
            <a:ext cx="5083745" cy="5083745"/>
          </a:xfrm>
          <a:custGeom>
            <a:avLst/>
            <a:gdLst/>
            <a:ahLst/>
            <a:cxnLst/>
            <a:rect l="l" t="t" r="r" b="b"/>
            <a:pathLst>
              <a:path w="5083745" h="5083745">
                <a:moveTo>
                  <a:pt x="0" y="0"/>
                </a:moveTo>
                <a:lnTo>
                  <a:pt x="5083745" y="0"/>
                </a:lnTo>
                <a:lnTo>
                  <a:pt x="5083745" y="5083745"/>
                </a:lnTo>
                <a:lnTo>
                  <a:pt x="0" y="508374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1" name="Freeform 11"/>
          <p:cNvSpPr/>
          <p:nvPr/>
        </p:nvSpPr>
        <p:spPr>
          <a:xfrm>
            <a:off x="-732486" y="8784051"/>
            <a:ext cx="4754711" cy="907718"/>
          </a:xfrm>
          <a:custGeom>
            <a:avLst/>
            <a:gdLst/>
            <a:ahLst/>
            <a:cxnLst/>
            <a:rect l="l" t="t" r="r" b="b"/>
            <a:pathLst>
              <a:path w="4754711" h="907718">
                <a:moveTo>
                  <a:pt x="0" y="0"/>
                </a:moveTo>
                <a:lnTo>
                  <a:pt x="4754710" y="0"/>
                </a:lnTo>
                <a:lnTo>
                  <a:pt x="4754710" y="907718"/>
                </a:lnTo>
                <a:lnTo>
                  <a:pt x="0" y="90771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2" name="TextBox 12"/>
          <p:cNvSpPr txBox="1"/>
          <p:nvPr/>
        </p:nvSpPr>
        <p:spPr>
          <a:xfrm>
            <a:off x="2089239" y="3533722"/>
            <a:ext cx="14109522" cy="2286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5000"/>
              </a:lnSpc>
            </a:pPr>
            <a:r>
              <a:rPr lang="en-US" sz="15000">
                <a:solidFill>
                  <a:srgbClr val="1867BE"/>
                </a:solidFill>
                <a:latin typeface="Cranberry"/>
                <a:ea typeface="Cranberry"/>
                <a:cs typeface="Cranberry"/>
                <a:sym typeface="Cranberry"/>
              </a:rPr>
              <a:t>THANK YOU</a:t>
            </a:r>
          </a:p>
        </p:txBody>
      </p:sp>
      <p:sp>
        <p:nvSpPr>
          <p:cNvPr id="13" name="Freeform 13"/>
          <p:cNvSpPr/>
          <p:nvPr/>
        </p:nvSpPr>
        <p:spPr>
          <a:xfrm>
            <a:off x="14265776" y="595231"/>
            <a:ext cx="4754711" cy="907718"/>
          </a:xfrm>
          <a:custGeom>
            <a:avLst/>
            <a:gdLst/>
            <a:ahLst/>
            <a:cxnLst/>
            <a:rect l="l" t="t" r="r" b="b"/>
            <a:pathLst>
              <a:path w="4754711" h="907718">
                <a:moveTo>
                  <a:pt x="0" y="0"/>
                </a:moveTo>
                <a:lnTo>
                  <a:pt x="4754710" y="0"/>
                </a:lnTo>
                <a:lnTo>
                  <a:pt x="4754710" y="907718"/>
                </a:lnTo>
                <a:lnTo>
                  <a:pt x="0" y="90771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4" name="Freeform 14"/>
          <p:cNvSpPr/>
          <p:nvPr/>
        </p:nvSpPr>
        <p:spPr>
          <a:xfrm>
            <a:off x="2308356" y="6271782"/>
            <a:ext cx="1245452" cy="1159346"/>
          </a:xfrm>
          <a:custGeom>
            <a:avLst/>
            <a:gdLst/>
            <a:ahLst/>
            <a:cxnLst/>
            <a:rect l="l" t="t" r="r" b="b"/>
            <a:pathLst>
              <a:path w="1245452" h="1159346">
                <a:moveTo>
                  <a:pt x="0" y="0"/>
                </a:moveTo>
                <a:lnTo>
                  <a:pt x="1245452" y="0"/>
                </a:lnTo>
                <a:lnTo>
                  <a:pt x="1245452" y="1159346"/>
                </a:lnTo>
                <a:lnTo>
                  <a:pt x="0" y="115934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5" name="Freeform 15"/>
          <p:cNvSpPr/>
          <p:nvPr/>
        </p:nvSpPr>
        <p:spPr>
          <a:xfrm>
            <a:off x="14734192" y="2954049"/>
            <a:ext cx="1245452" cy="1159346"/>
          </a:xfrm>
          <a:custGeom>
            <a:avLst/>
            <a:gdLst/>
            <a:ahLst/>
            <a:cxnLst/>
            <a:rect l="l" t="t" r="r" b="b"/>
            <a:pathLst>
              <a:path w="1245452" h="1159346">
                <a:moveTo>
                  <a:pt x="0" y="0"/>
                </a:moveTo>
                <a:lnTo>
                  <a:pt x="1245452" y="0"/>
                </a:lnTo>
                <a:lnTo>
                  <a:pt x="1245452" y="1159346"/>
                </a:lnTo>
                <a:lnTo>
                  <a:pt x="0" y="115934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6" name="Freeform 16"/>
          <p:cNvSpPr/>
          <p:nvPr/>
        </p:nvSpPr>
        <p:spPr>
          <a:xfrm>
            <a:off x="831629" y="811542"/>
            <a:ext cx="2722179" cy="2722179"/>
          </a:xfrm>
          <a:custGeom>
            <a:avLst/>
            <a:gdLst/>
            <a:ahLst/>
            <a:cxnLst/>
            <a:rect l="l" t="t" r="r" b="b"/>
            <a:pathLst>
              <a:path w="2722179" h="2722179">
                <a:moveTo>
                  <a:pt x="0" y="0"/>
                </a:moveTo>
                <a:lnTo>
                  <a:pt x="2722179" y="0"/>
                </a:lnTo>
                <a:lnTo>
                  <a:pt x="2722179" y="2722180"/>
                </a:lnTo>
                <a:lnTo>
                  <a:pt x="0" y="272218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7" name="Freeform 17"/>
          <p:cNvSpPr/>
          <p:nvPr/>
        </p:nvSpPr>
        <p:spPr>
          <a:xfrm flipH="1" flipV="1">
            <a:off x="14734192" y="6753278"/>
            <a:ext cx="2722179" cy="2722179"/>
          </a:xfrm>
          <a:custGeom>
            <a:avLst/>
            <a:gdLst/>
            <a:ahLst/>
            <a:cxnLst/>
            <a:rect l="l" t="t" r="r" b="b"/>
            <a:pathLst>
              <a:path w="2722179" h="2722179">
                <a:moveTo>
                  <a:pt x="2722179" y="2722180"/>
                </a:moveTo>
                <a:lnTo>
                  <a:pt x="0" y="2722180"/>
                </a:lnTo>
                <a:lnTo>
                  <a:pt x="0" y="0"/>
                </a:lnTo>
                <a:lnTo>
                  <a:pt x="2722179" y="0"/>
                </a:lnTo>
                <a:lnTo>
                  <a:pt x="2722179" y="272218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8" name="TextBox 18"/>
          <p:cNvSpPr txBox="1"/>
          <p:nvPr/>
        </p:nvSpPr>
        <p:spPr>
          <a:xfrm>
            <a:off x="3553808" y="5417721"/>
            <a:ext cx="11180384" cy="16890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1001"/>
              </a:lnSpc>
            </a:pPr>
            <a:r>
              <a:rPr lang="en-US" sz="11001">
                <a:solidFill>
                  <a:srgbClr val="F39CAB"/>
                </a:solidFill>
                <a:latin typeface="Cranberry"/>
                <a:ea typeface="Cranberry"/>
                <a:cs typeface="Cranberry"/>
                <a:sym typeface="Cranberry"/>
              </a:rPr>
              <a:t>AND GOOD LUCK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55" r="-55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5083745" cy="5083745"/>
          </a:xfrm>
          <a:custGeom>
            <a:avLst/>
            <a:gdLst/>
            <a:ahLst/>
            <a:cxnLst/>
            <a:rect l="l" t="t" r="r" b="b"/>
            <a:pathLst>
              <a:path w="5083745" h="5083745">
                <a:moveTo>
                  <a:pt x="0" y="0"/>
                </a:moveTo>
                <a:lnTo>
                  <a:pt x="5083745" y="0"/>
                </a:lnTo>
                <a:lnTo>
                  <a:pt x="5083745" y="5083745"/>
                </a:lnTo>
                <a:lnTo>
                  <a:pt x="0" y="508374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3204255" y="5203255"/>
            <a:ext cx="5083745" cy="5083745"/>
          </a:xfrm>
          <a:custGeom>
            <a:avLst/>
            <a:gdLst/>
            <a:ahLst/>
            <a:cxnLst/>
            <a:rect l="l" t="t" r="r" b="b"/>
            <a:pathLst>
              <a:path w="5083745" h="5083745">
                <a:moveTo>
                  <a:pt x="0" y="0"/>
                </a:moveTo>
                <a:lnTo>
                  <a:pt x="5083745" y="0"/>
                </a:lnTo>
                <a:lnTo>
                  <a:pt x="5083745" y="5083745"/>
                </a:lnTo>
                <a:lnTo>
                  <a:pt x="0" y="508374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-732486" y="8784051"/>
            <a:ext cx="4754711" cy="907718"/>
          </a:xfrm>
          <a:custGeom>
            <a:avLst/>
            <a:gdLst/>
            <a:ahLst/>
            <a:cxnLst/>
            <a:rect l="l" t="t" r="r" b="b"/>
            <a:pathLst>
              <a:path w="4754711" h="907718">
                <a:moveTo>
                  <a:pt x="0" y="0"/>
                </a:moveTo>
                <a:lnTo>
                  <a:pt x="4754710" y="0"/>
                </a:lnTo>
                <a:lnTo>
                  <a:pt x="4754710" y="907718"/>
                </a:lnTo>
                <a:lnTo>
                  <a:pt x="0" y="90771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GB"/>
          </a:p>
        </p:txBody>
      </p:sp>
      <p:sp>
        <p:nvSpPr>
          <p:cNvPr id="6" name="TextBox 6"/>
          <p:cNvSpPr txBox="1"/>
          <p:nvPr/>
        </p:nvSpPr>
        <p:spPr>
          <a:xfrm>
            <a:off x="2473335" y="1181100"/>
            <a:ext cx="13341331" cy="12191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ctr">
              <a:lnSpc>
                <a:spcPts val="7200"/>
              </a:lnSpc>
              <a:spcBef>
                <a:spcPct val="0"/>
              </a:spcBef>
            </a:pPr>
            <a:r>
              <a:rPr lang="en-US" sz="9000">
                <a:solidFill>
                  <a:srgbClr val="1867BE"/>
                </a:solidFill>
                <a:latin typeface="Cranberry"/>
                <a:ea typeface="Cranberry"/>
                <a:cs typeface="Cranberry"/>
                <a:sym typeface="Cranberry"/>
              </a:rPr>
              <a:t>PROCESS</a:t>
            </a:r>
          </a:p>
        </p:txBody>
      </p:sp>
      <p:sp>
        <p:nvSpPr>
          <p:cNvPr id="7" name="Freeform 7"/>
          <p:cNvSpPr/>
          <p:nvPr/>
        </p:nvSpPr>
        <p:spPr>
          <a:xfrm>
            <a:off x="14265776" y="595231"/>
            <a:ext cx="4754711" cy="907718"/>
          </a:xfrm>
          <a:custGeom>
            <a:avLst/>
            <a:gdLst/>
            <a:ahLst/>
            <a:cxnLst/>
            <a:rect l="l" t="t" r="r" b="b"/>
            <a:pathLst>
              <a:path w="4754711" h="907718">
                <a:moveTo>
                  <a:pt x="0" y="0"/>
                </a:moveTo>
                <a:lnTo>
                  <a:pt x="4754710" y="0"/>
                </a:lnTo>
                <a:lnTo>
                  <a:pt x="4754710" y="907718"/>
                </a:lnTo>
                <a:lnTo>
                  <a:pt x="0" y="90771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>
            <a:off x="831629" y="811542"/>
            <a:ext cx="2722179" cy="2722179"/>
          </a:xfrm>
          <a:custGeom>
            <a:avLst/>
            <a:gdLst/>
            <a:ahLst/>
            <a:cxnLst/>
            <a:rect l="l" t="t" r="r" b="b"/>
            <a:pathLst>
              <a:path w="2722179" h="2722179">
                <a:moveTo>
                  <a:pt x="0" y="0"/>
                </a:moveTo>
                <a:lnTo>
                  <a:pt x="2722179" y="0"/>
                </a:lnTo>
                <a:lnTo>
                  <a:pt x="2722179" y="2722180"/>
                </a:lnTo>
                <a:lnTo>
                  <a:pt x="0" y="272218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Freeform 9"/>
          <p:cNvSpPr/>
          <p:nvPr/>
        </p:nvSpPr>
        <p:spPr>
          <a:xfrm flipH="1" flipV="1">
            <a:off x="14734192" y="6753278"/>
            <a:ext cx="2722179" cy="2722179"/>
          </a:xfrm>
          <a:custGeom>
            <a:avLst/>
            <a:gdLst/>
            <a:ahLst/>
            <a:cxnLst/>
            <a:rect l="l" t="t" r="r" b="b"/>
            <a:pathLst>
              <a:path w="2722179" h="2722179">
                <a:moveTo>
                  <a:pt x="2722179" y="2722180"/>
                </a:moveTo>
                <a:lnTo>
                  <a:pt x="0" y="2722180"/>
                </a:lnTo>
                <a:lnTo>
                  <a:pt x="0" y="0"/>
                </a:lnTo>
                <a:lnTo>
                  <a:pt x="2722179" y="0"/>
                </a:lnTo>
                <a:lnTo>
                  <a:pt x="2722179" y="272218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GB"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2253512" y="4336769"/>
            <a:ext cx="3253275" cy="2505022"/>
          </a:xfrm>
          <a:prstGeom prst="rect">
            <a:avLst/>
          </a:prstGeom>
        </p:spPr>
      </p:pic>
      <p:sp>
        <p:nvSpPr>
          <p:cNvPr id="11" name="Freeform 11"/>
          <p:cNvSpPr/>
          <p:nvPr/>
        </p:nvSpPr>
        <p:spPr>
          <a:xfrm>
            <a:off x="12882596" y="3622234"/>
            <a:ext cx="2991261" cy="3219557"/>
          </a:xfrm>
          <a:custGeom>
            <a:avLst/>
            <a:gdLst/>
            <a:ahLst/>
            <a:cxnLst/>
            <a:rect l="l" t="t" r="r" b="b"/>
            <a:pathLst>
              <a:path w="2991261" h="3219557">
                <a:moveTo>
                  <a:pt x="0" y="0"/>
                </a:moveTo>
                <a:lnTo>
                  <a:pt x="2991261" y="0"/>
                </a:lnTo>
                <a:lnTo>
                  <a:pt x="2991261" y="3219556"/>
                </a:lnTo>
                <a:lnTo>
                  <a:pt x="0" y="321955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2" name="Freeform 12"/>
          <p:cNvSpPr/>
          <p:nvPr/>
        </p:nvSpPr>
        <p:spPr>
          <a:xfrm>
            <a:off x="7823891" y="3067155"/>
            <a:ext cx="2741602" cy="2539228"/>
          </a:xfrm>
          <a:custGeom>
            <a:avLst/>
            <a:gdLst/>
            <a:ahLst/>
            <a:cxnLst/>
            <a:rect l="l" t="t" r="r" b="b"/>
            <a:pathLst>
              <a:path w="2741602" h="2539228">
                <a:moveTo>
                  <a:pt x="0" y="0"/>
                </a:moveTo>
                <a:lnTo>
                  <a:pt x="2741602" y="0"/>
                </a:lnTo>
                <a:lnTo>
                  <a:pt x="2741602" y="2539228"/>
                </a:lnTo>
                <a:lnTo>
                  <a:pt x="0" y="2539228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3" name="TextBox 13"/>
          <p:cNvSpPr txBox="1"/>
          <p:nvPr/>
        </p:nvSpPr>
        <p:spPr>
          <a:xfrm>
            <a:off x="6583112" y="6282887"/>
            <a:ext cx="5121776" cy="4457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300"/>
              </a:lnSpc>
              <a:spcBef>
                <a:spcPct val="0"/>
              </a:spcBef>
            </a:pPr>
            <a:r>
              <a:rPr lang="en-US" sz="3300" spc="99">
                <a:solidFill>
                  <a:srgbClr val="000000"/>
                </a:solidFill>
                <a:latin typeface="Hero Bold"/>
                <a:ea typeface="Hero Bold"/>
                <a:cs typeface="Hero Bold"/>
                <a:sym typeface="Hero Bold"/>
              </a:rPr>
              <a:t>Submit your entry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348886" y="7345076"/>
            <a:ext cx="5121776" cy="4457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300"/>
              </a:lnSpc>
              <a:spcBef>
                <a:spcPct val="0"/>
              </a:spcBef>
            </a:pPr>
            <a:r>
              <a:rPr lang="en-US" sz="3300" spc="99">
                <a:solidFill>
                  <a:srgbClr val="000000"/>
                </a:solidFill>
                <a:latin typeface="Hero Bold"/>
                <a:ea typeface="Hero Bold"/>
                <a:cs typeface="Hero Bold"/>
                <a:sym typeface="Hero Bold"/>
              </a:rPr>
              <a:t>Design the cover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1817339" y="7345076"/>
            <a:ext cx="5121776" cy="8647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300"/>
              </a:lnSpc>
              <a:spcBef>
                <a:spcPct val="0"/>
              </a:spcBef>
            </a:pPr>
            <a:r>
              <a:rPr lang="en-US" sz="3300" spc="99">
                <a:solidFill>
                  <a:srgbClr val="000000"/>
                </a:solidFill>
                <a:latin typeface="Hero Bold"/>
                <a:ea typeface="Hero Bold"/>
                <a:cs typeface="Hero Bold"/>
                <a:sym typeface="Hero Bold"/>
              </a:rPr>
              <a:t>Have your design printed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55" r="-55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5083745" cy="5083745"/>
          </a:xfrm>
          <a:custGeom>
            <a:avLst/>
            <a:gdLst/>
            <a:ahLst/>
            <a:cxnLst/>
            <a:rect l="l" t="t" r="r" b="b"/>
            <a:pathLst>
              <a:path w="5083745" h="5083745">
                <a:moveTo>
                  <a:pt x="0" y="0"/>
                </a:moveTo>
                <a:lnTo>
                  <a:pt x="5083745" y="0"/>
                </a:lnTo>
                <a:lnTo>
                  <a:pt x="5083745" y="5083745"/>
                </a:lnTo>
                <a:lnTo>
                  <a:pt x="0" y="508374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3204255" y="5203255"/>
            <a:ext cx="5083745" cy="5083745"/>
          </a:xfrm>
          <a:custGeom>
            <a:avLst/>
            <a:gdLst/>
            <a:ahLst/>
            <a:cxnLst/>
            <a:rect l="l" t="t" r="r" b="b"/>
            <a:pathLst>
              <a:path w="5083745" h="5083745">
                <a:moveTo>
                  <a:pt x="0" y="0"/>
                </a:moveTo>
                <a:lnTo>
                  <a:pt x="5083745" y="0"/>
                </a:lnTo>
                <a:lnTo>
                  <a:pt x="5083745" y="5083745"/>
                </a:lnTo>
                <a:lnTo>
                  <a:pt x="0" y="508374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-732486" y="8784051"/>
            <a:ext cx="4754711" cy="907718"/>
          </a:xfrm>
          <a:custGeom>
            <a:avLst/>
            <a:gdLst/>
            <a:ahLst/>
            <a:cxnLst/>
            <a:rect l="l" t="t" r="r" b="b"/>
            <a:pathLst>
              <a:path w="4754711" h="907718">
                <a:moveTo>
                  <a:pt x="0" y="0"/>
                </a:moveTo>
                <a:lnTo>
                  <a:pt x="4754710" y="0"/>
                </a:lnTo>
                <a:lnTo>
                  <a:pt x="4754710" y="907718"/>
                </a:lnTo>
                <a:lnTo>
                  <a:pt x="0" y="90771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14265776" y="595231"/>
            <a:ext cx="4754711" cy="907718"/>
          </a:xfrm>
          <a:custGeom>
            <a:avLst/>
            <a:gdLst/>
            <a:ahLst/>
            <a:cxnLst/>
            <a:rect l="l" t="t" r="r" b="b"/>
            <a:pathLst>
              <a:path w="4754711" h="907718">
                <a:moveTo>
                  <a:pt x="0" y="0"/>
                </a:moveTo>
                <a:lnTo>
                  <a:pt x="4754710" y="0"/>
                </a:lnTo>
                <a:lnTo>
                  <a:pt x="4754710" y="907718"/>
                </a:lnTo>
                <a:lnTo>
                  <a:pt x="0" y="90771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831629" y="811542"/>
            <a:ext cx="2722179" cy="2722179"/>
          </a:xfrm>
          <a:custGeom>
            <a:avLst/>
            <a:gdLst/>
            <a:ahLst/>
            <a:cxnLst/>
            <a:rect l="l" t="t" r="r" b="b"/>
            <a:pathLst>
              <a:path w="2722179" h="2722179">
                <a:moveTo>
                  <a:pt x="0" y="0"/>
                </a:moveTo>
                <a:lnTo>
                  <a:pt x="2722179" y="0"/>
                </a:lnTo>
                <a:lnTo>
                  <a:pt x="2722179" y="2722180"/>
                </a:lnTo>
                <a:lnTo>
                  <a:pt x="0" y="272218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TextBox 8"/>
          <p:cNvSpPr txBox="1"/>
          <p:nvPr/>
        </p:nvSpPr>
        <p:spPr>
          <a:xfrm>
            <a:off x="2473335" y="1228308"/>
            <a:ext cx="13341331" cy="10147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ctr">
              <a:lnSpc>
                <a:spcPts val="6080"/>
              </a:lnSpc>
              <a:spcBef>
                <a:spcPct val="0"/>
              </a:spcBef>
            </a:pPr>
            <a:r>
              <a:rPr lang="en-US" sz="7600">
                <a:solidFill>
                  <a:srgbClr val="FFFFFF"/>
                </a:solidFill>
                <a:latin typeface="Cranberry"/>
                <a:ea typeface="Cranberry"/>
                <a:cs typeface="Cranberry"/>
                <a:sym typeface="Cranberry"/>
              </a:rPr>
              <a:t>WHAT DO YOU HAVE TO DO?</a:t>
            </a:r>
          </a:p>
        </p:txBody>
      </p:sp>
      <p:sp>
        <p:nvSpPr>
          <p:cNvPr id="9" name="Freeform 9"/>
          <p:cNvSpPr/>
          <p:nvPr/>
        </p:nvSpPr>
        <p:spPr>
          <a:xfrm flipH="1" flipV="1">
            <a:off x="14734192" y="6753278"/>
            <a:ext cx="2722179" cy="2722179"/>
          </a:xfrm>
          <a:custGeom>
            <a:avLst/>
            <a:gdLst/>
            <a:ahLst/>
            <a:cxnLst/>
            <a:rect l="l" t="t" r="r" b="b"/>
            <a:pathLst>
              <a:path w="2722179" h="2722179">
                <a:moveTo>
                  <a:pt x="2722179" y="2722180"/>
                </a:moveTo>
                <a:lnTo>
                  <a:pt x="0" y="2722180"/>
                </a:lnTo>
                <a:lnTo>
                  <a:pt x="0" y="0"/>
                </a:lnTo>
                <a:lnTo>
                  <a:pt x="2722179" y="0"/>
                </a:lnTo>
                <a:lnTo>
                  <a:pt x="2722179" y="272218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GB"/>
          </a:p>
        </p:txBody>
      </p:sp>
      <p:grpSp>
        <p:nvGrpSpPr>
          <p:cNvPr id="10" name="Group 10"/>
          <p:cNvGrpSpPr/>
          <p:nvPr/>
        </p:nvGrpSpPr>
        <p:grpSpPr>
          <a:xfrm>
            <a:off x="1722537" y="2527946"/>
            <a:ext cx="14842926" cy="7106673"/>
            <a:chOff x="0" y="0"/>
            <a:chExt cx="3909248" cy="1871716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909248" cy="1871716"/>
            </a:xfrm>
            <a:custGeom>
              <a:avLst/>
              <a:gdLst/>
              <a:ahLst/>
              <a:cxnLst/>
              <a:rect l="l" t="t" r="r" b="b"/>
              <a:pathLst>
                <a:path w="3909248" h="1871716">
                  <a:moveTo>
                    <a:pt x="26601" y="0"/>
                  </a:moveTo>
                  <a:lnTo>
                    <a:pt x="3882647" y="0"/>
                  </a:lnTo>
                  <a:cubicBezTo>
                    <a:pt x="3889702" y="0"/>
                    <a:pt x="3896468" y="2803"/>
                    <a:pt x="3901457" y="7791"/>
                  </a:cubicBezTo>
                  <a:cubicBezTo>
                    <a:pt x="3906446" y="12780"/>
                    <a:pt x="3909248" y="19546"/>
                    <a:pt x="3909248" y="26601"/>
                  </a:cubicBezTo>
                  <a:lnTo>
                    <a:pt x="3909248" y="1845115"/>
                  </a:lnTo>
                  <a:cubicBezTo>
                    <a:pt x="3909248" y="1859807"/>
                    <a:pt x="3897338" y="1871716"/>
                    <a:pt x="3882647" y="1871716"/>
                  </a:cubicBezTo>
                  <a:lnTo>
                    <a:pt x="26601" y="1871716"/>
                  </a:lnTo>
                  <a:cubicBezTo>
                    <a:pt x="11910" y="1871716"/>
                    <a:pt x="0" y="1859807"/>
                    <a:pt x="0" y="1845115"/>
                  </a:cubicBezTo>
                  <a:lnTo>
                    <a:pt x="0" y="26601"/>
                  </a:lnTo>
                  <a:cubicBezTo>
                    <a:pt x="0" y="11910"/>
                    <a:pt x="11910" y="0"/>
                    <a:pt x="26601" y="0"/>
                  </a:cubicBezTo>
                  <a:close/>
                </a:path>
              </a:pathLst>
            </a:custGeom>
            <a:solidFill>
              <a:srgbClr val="FCDCFF"/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 sz="1600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38100"/>
              <a:ext cx="3909248" cy="190981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 sz="1600"/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2089239" y="2657817"/>
            <a:ext cx="14109522" cy="75405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70"/>
              </a:lnSpc>
            </a:pPr>
            <a:r>
              <a:rPr lang="en-US" sz="2800" spc="90" dirty="0">
                <a:solidFill>
                  <a:srgbClr val="000000"/>
                </a:solidFill>
                <a:latin typeface="Hero"/>
                <a:ea typeface="Hero"/>
                <a:cs typeface="Hero"/>
                <a:sym typeface="Hero"/>
              </a:rPr>
              <a:t>Your task is to produce a </a:t>
            </a:r>
            <a:r>
              <a:rPr lang="en-US" sz="2800" b="1" spc="90" dirty="0">
                <a:solidFill>
                  <a:srgbClr val="000000"/>
                </a:solidFill>
                <a:latin typeface="Hero"/>
                <a:ea typeface="Hero"/>
                <a:cs typeface="Hero"/>
                <a:sym typeface="Hero"/>
              </a:rPr>
              <a:t>catalogue cover </a:t>
            </a:r>
            <a:r>
              <a:rPr lang="en-US" sz="2800" spc="90" dirty="0">
                <a:solidFill>
                  <a:srgbClr val="000000"/>
                </a:solidFill>
                <a:latin typeface="Hero"/>
                <a:ea typeface="Hero"/>
                <a:cs typeface="Hero"/>
                <a:sym typeface="Hero"/>
              </a:rPr>
              <a:t>for the 2026 version of Richardsons catalogue. Your design should be based on </a:t>
            </a:r>
            <a:r>
              <a:rPr lang="en-US" sz="2800" b="1" spc="90" dirty="0">
                <a:solidFill>
                  <a:srgbClr val="000000"/>
                </a:solidFill>
                <a:latin typeface="Hero"/>
                <a:ea typeface="Hero"/>
                <a:cs typeface="Hero"/>
                <a:sym typeface="Hero"/>
              </a:rPr>
              <a:t>office</a:t>
            </a:r>
            <a:r>
              <a:rPr lang="en-US" sz="2800" spc="90" dirty="0">
                <a:solidFill>
                  <a:srgbClr val="000000"/>
                </a:solidFill>
                <a:latin typeface="Hero"/>
                <a:ea typeface="Hero"/>
                <a:cs typeface="Hero"/>
                <a:sym typeface="Hero"/>
              </a:rPr>
              <a:t> and </a:t>
            </a:r>
            <a:r>
              <a:rPr lang="en-US" sz="2800" b="1" spc="90" dirty="0">
                <a:solidFill>
                  <a:srgbClr val="000000"/>
                </a:solidFill>
                <a:latin typeface="Hero"/>
                <a:ea typeface="Hero"/>
                <a:cs typeface="Hero"/>
                <a:sym typeface="Hero"/>
              </a:rPr>
              <a:t>school</a:t>
            </a:r>
            <a:r>
              <a:rPr lang="en-US" sz="2800" spc="90" dirty="0">
                <a:solidFill>
                  <a:srgbClr val="000000"/>
                </a:solidFill>
                <a:latin typeface="Hero"/>
                <a:ea typeface="Hero"/>
                <a:cs typeface="Hero"/>
                <a:sym typeface="Hero"/>
              </a:rPr>
              <a:t> supplies and can be as </a:t>
            </a:r>
            <a:r>
              <a:rPr lang="en-US" sz="2800" b="1" u="sng" spc="90" dirty="0">
                <a:solidFill>
                  <a:srgbClr val="000000"/>
                </a:solidFill>
                <a:latin typeface="Hero"/>
                <a:ea typeface="Hero"/>
                <a:cs typeface="Hero"/>
                <a:sym typeface="Hero"/>
              </a:rPr>
              <a:t>creative</a:t>
            </a:r>
            <a:r>
              <a:rPr lang="en-US" sz="2800" spc="90" dirty="0">
                <a:solidFill>
                  <a:srgbClr val="000000"/>
                </a:solidFill>
                <a:latin typeface="Hero"/>
                <a:ea typeface="Hero"/>
                <a:cs typeface="Hero"/>
                <a:sym typeface="Hero"/>
              </a:rPr>
              <a:t> as you’d like it to be!</a:t>
            </a:r>
          </a:p>
          <a:p>
            <a:pPr algn="ctr">
              <a:lnSpc>
                <a:spcPts val="5370"/>
              </a:lnSpc>
            </a:pPr>
            <a:endParaRPr lang="en-US" sz="2800" spc="90" dirty="0">
              <a:solidFill>
                <a:srgbClr val="000000"/>
              </a:solidFill>
              <a:latin typeface="Hero"/>
              <a:ea typeface="Hero"/>
              <a:cs typeface="Hero"/>
              <a:sym typeface="Hero"/>
            </a:endParaRPr>
          </a:p>
          <a:p>
            <a:pPr algn="ctr">
              <a:lnSpc>
                <a:spcPts val="5370"/>
              </a:lnSpc>
            </a:pPr>
            <a:r>
              <a:rPr lang="en-US" sz="2800" spc="90" dirty="0">
                <a:solidFill>
                  <a:srgbClr val="000000"/>
                </a:solidFill>
                <a:latin typeface="Hero"/>
                <a:ea typeface="Hero"/>
                <a:cs typeface="Hero"/>
                <a:sym typeface="Hero"/>
              </a:rPr>
              <a:t>Your designs can be made </a:t>
            </a:r>
            <a:r>
              <a:rPr lang="en-US" sz="2800" spc="90" dirty="0">
                <a:solidFill>
                  <a:srgbClr val="000000"/>
                </a:solidFill>
                <a:latin typeface="Hero Bold"/>
                <a:ea typeface="Hero Bold"/>
                <a:cs typeface="Hero Bold"/>
                <a:sym typeface="Hero Bold"/>
              </a:rPr>
              <a:t>digitally</a:t>
            </a:r>
            <a:r>
              <a:rPr lang="en-US" sz="2800" spc="90" dirty="0">
                <a:solidFill>
                  <a:srgbClr val="000000"/>
                </a:solidFill>
                <a:latin typeface="Hero"/>
                <a:ea typeface="Hero"/>
                <a:cs typeface="Hero"/>
                <a:sym typeface="Hero"/>
              </a:rPr>
              <a:t>, using apps such as </a:t>
            </a:r>
            <a:r>
              <a:rPr lang="en-US" sz="2800" spc="90" dirty="0" err="1">
                <a:solidFill>
                  <a:srgbClr val="000000"/>
                </a:solidFill>
                <a:latin typeface="Hero"/>
                <a:ea typeface="Hero"/>
                <a:cs typeface="Hero"/>
                <a:sym typeface="Hero"/>
              </a:rPr>
              <a:t>ProCreate</a:t>
            </a:r>
            <a:r>
              <a:rPr lang="en-US" sz="2800" spc="90" dirty="0">
                <a:solidFill>
                  <a:srgbClr val="000000"/>
                </a:solidFill>
                <a:latin typeface="Hero"/>
                <a:ea typeface="Hero"/>
                <a:cs typeface="Hero"/>
                <a:sym typeface="Hero"/>
              </a:rPr>
              <a:t> and PowerPoint, or </a:t>
            </a:r>
            <a:r>
              <a:rPr lang="en-US" sz="2800" spc="90" dirty="0">
                <a:solidFill>
                  <a:srgbClr val="000000"/>
                </a:solidFill>
                <a:latin typeface="Hero Bold"/>
                <a:ea typeface="Hero Bold"/>
                <a:cs typeface="Hero Bold"/>
                <a:sym typeface="Hero Bold"/>
              </a:rPr>
              <a:t>hand</a:t>
            </a:r>
            <a:r>
              <a:rPr lang="en-US" sz="2800" spc="90" dirty="0">
                <a:solidFill>
                  <a:srgbClr val="000000"/>
                </a:solidFill>
                <a:latin typeface="Hero"/>
                <a:ea typeface="Hero"/>
                <a:cs typeface="Hero"/>
                <a:sym typeface="Hero"/>
              </a:rPr>
              <a:t> </a:t>
            </a:r>
            <a:r>
              <a:rPr lang="en-US" sz="2800" spc="90" dirty="0">
                <a:solidFill>
                  <a:srgbClr val="000000"/>
                </a:solidFill>
                <a:latin typeface="Hero Bold"/>
                <a:ea typeface="Hero Bold"/>
                <a:cs typeface="Hero Bold"/>
                <a:sym typeface="Hero Bold"/>
              </a:rPr>
              <a:t>drawn</a:t>
            </a:r>
            <a:r>
              <a:rPr lang="en-US" sz="2800" spc="90" dirty="0">
                <a:solidFill>
                  <a:srgbClr val="000000"/>
                </a:solidFill>
                <a:latin typeface="Hero"/>
                <a:ea typeface="Hero"/>
                <a:cs typeface="Hero"/>
                <a:sym typeface="Hero"/>
              </a:rPr>
              <a:t>. The top 3 entries will be placed on the Richardsons website for you to </a:t>
            </a:r>
            <a:r>
              <a:rPr lang="en-US" sz="2800" b="1" spc="90" dirty="0">
                <a:solidFill>
                  <a:srgbClr val="000000"/>
                </a:solidFill>
                <a:latin typeface="Hero"/>
                <a:ea typeface="Hero"/>
                <a:cs typeface="Hero"/>
                <a:sym typeface="Hero"/>
              </a:rPr>
              <a:t>vote</a:t>
            </a:r>
            <a:r>
              <a:rPr lang="en-US" sz="2800" spc="90" dirty="0">
                <a:solidFill>
                  <a:srgbClr val="000000"/>
                </a:solidFill>
                <a:latin typeface="Hero"/>
                <a:ea typeface="Hero"/>
                <a:cs typeface="Hero"/>
                <a:sym typeface="Hero"/>
              </a:rPr>
              <a:t> for your winner. </a:t>
            </a:r>
          </a:p>
          <a:p>
            <a:pPr algn="ctr">
              <a:lnSpc>
                <a:spcPts val="5370"/>
              </a:lnSpc>
            </a:pPr>
            <a:endParaRPr lang="en-US" sz="2800" spc="90" dirty="0">
              <a:solidFill>
                <a:srgbClr val="000000"/>
              </a:solidFill>
              <a:latin typeface="Hero"/>
              <a:ea typeface="Hero"/>
              <a:cs typeface="Hero"/>
              <a:sym typeface="Hero"/>
            </a:endParaRPr>
          </a:p>
          <a:p>
            <a:pPr algn="ctr">
              <a:lnSpc>
                <a:spcPts val="5370"/>
              </a:lnSpc>
            </a:pPr>
            <a:r>
              <a:rPr lang="en-US" sz="2800" spc="90" dirty="0">
                <a:solidFill>
                  <a:srgbClr val="000000"/>
                </a:solidFill>
                <a:latin typeface="Hero Bold"/>
                <a:ea typeface="Hero Bold"/>
                <a:cs typeface="Hero Bold"/>
                <a:sym typeface="Hero Bold"/>
              </a:rPr>
              <a:t>The top 2 students will receive an Amazon gift card and the final design will be printed and used for the 2026 catalogue. </a:t>
            </a:r>
          </a:p>
          <a:p>
            <a:pPr marL="0" lvl="0" indent="0" algn="ctr">
              <a:lnSpc>
                <a:spcPts val="5370"/>
              </a:lnSpc>
            </a:pPr>
            <a:endParaRPr lang="en-US" sz="3000" spc="90" dirty="0">
              <a:solidFill>
                <a:srgbClr val="000000"/>
              </a:solidFill>
              <a:latin typeface="Hero Bold"/>
              <a:ea typeface="Hero Bold"/>
              <a:cs typeface="Hero Bold"/>
              <a:sym typeface="Hero Bold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55" r="-55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6290507" cy="6290507"/>
          </a:xfrm>
          <a:custGeom>
            <a:avLst/>
            <a:gdLst/>
            <a:ahLst/>
            <a:cxnLst/>
            <a:rect l="l" t="t" r="r" b="b"/>
            <a:pathLst>
              <a:path w="6290507" h="6290507">
                <a:moveTo>
                  <a:pt x="0" y="0"/>
                </a:moveTo>
                <a:lnTo>
                  <a:pt x="6290507" y="0"/>
                </a:lnTo>
                <a:lnTo>
                  <a:pt x="6290507" y="6290507"/>
                </a:lnTo>
                <a:lnTo>
                  <a:pt x="0" y="629050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1997493" y="3946687"/>
            <a:ext cx="6290507" cy="6290507"/>
          </a:xfrm>
          <a:custGeom>
            <a:avLst/>
            <a:gdLst/>
            <a:ahLst/>
            <a:cxnLst/>
            <a:rect l="l" t="t" r="r" b="b"/>
            <a:pathLst>
              <a:path w="6290507" h="6290507">
                <a:moveTo>
                  <a:pt x="0" y="0"/>
                </a:moveTo>
                <a:lnTo>
                  <a:pt x="6290507" y="0"/>
                </a:lnTo>
                <a:lnTo>
                  <a:pt x="6290507" y="6290507"/>
                </a:lnTo>
                <a:lnTo>
                  <a:pt x="0" y="629050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5" name="Group 5"/>
          <p:cNvGrpSpPr/>
          <p:nvPr/>
        </p:nvGrpSpPr>
        <p:grpSpPr>
          <a:xfrm>
            <a:off x="11243255" y="3145254"/>
            <a:ext cx="5848688" cy="5935567"/>
            <a:chOff x="0" y="0"/>
            <a:chExt cx="1126812" cy="114355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126812" cy="1143550"/>
            </a:xfrm>
            <a:custGeom>
              <a:avLst/>
              <a:gdLst/>
              <a:ahLst/>
              <a:cxnLst/>
              <a:rect l="l" t="t" r="r" b="b"/>
              <a:pathLst>
                <a:path w="1126812" h="1143550">
                  <a:moveTo>
                    <a:pt x="0" y="0"/>
                  </a:moveTo>
                  <a:lnTo>
                    <a:pt x="1126812" y="0"/>
                  </a:lnTo>
                  <a:lnTo>
                    <a:pt x="1126812" y="1143550"/>
                  </a:lnTo>
                  <a:lnTo>
                    <a:pt x="0" y="1143550"/>
                  </a:lnTo>
                  <a:close/>
                </a:path>
              </a:pathLst>
            </a:custGeom>
            <a:solidFill>
              <a:srgbClr val="FFF39B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1126812" cy="11816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5883587" y="2474230"/>
            <a:ext cx="4790374" cy="3592780"/>
          </a:xfrm>
          <a:custGeom>
            <a:avLst/>
            <a:gdLst/>
            <a:ahLst/>
            <a:cxnLst/>
            <a:rect l="l" t="t" r="r" b="b"/>
            <a:pathLst>
              <a:path w="4790374" h="3592780">
                <a:moveTo>
                  <a:pt x="0" y="0"/>
                </a:moveTo>
                <a:lnTo>
                  <a:pt x="4790374" y="0"/>
                </a:lnTo>
                <a:lnTo>
                  <a:pt x="4790374" y="3592780"/>
                </a:lnTo>
                <a:lnTo>
                  <a:pt x="0" y="35927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Freeform 9"/>
          <p:cNvSpPr/>
          <p:nvPr/>
        </p:nvSpPr>
        <p:spPr>
          <a:xfrm>
            <a:off x="909021" y="2474230"/>
            <a:ext cx="4790374" cy="3592780"/>
          </a:xfrm>
          <a:custGeom>
            <a:avLst/>
            <a:gdLst/>
            <a:ahLst/>
            <a:cxnLst/>
            <a:rect l="l" t="t" r="r" b="b"/>
            <a:pathLst>
              <a:path w="4790374" h="3592780">
                <a:moveTo>
                  <a:pt x="0" y="0"/>
                </a:moveTo>
                <a:lnTo>
                  <a:pt x="4790374" y="0"/>
                </a:lnTo>
                <a:lnTo>
                  <a:pt x="4790374" y="3592780"/>
                </a:lnTo>
                <a:lnTo>
                  <a:pt x="0" y="359278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Freeform 10"/>
          <p:cNvSpPr/>
          <p:nvPr/>
        </p:nvSpPr>
        <p:spPr>
          <a:xfrm>
            <a:off x="909021" y="6290507"/>
            <a:ext cx="4790374" cy="3190389"/>
          </a:xfrm>
          <a:custGeom>
            <a:avLst/>
            <a:gdLst/>
            <a:ahLst/>
            <a:cxnLst/>
            <a:rect l="l" t="t" r="r" b="b"/>
            <a:pathLst>
              <a:path w="4790374" h="3190389">
                <a:moveTo>
                  <a:pt x="0" y="0"/>
                </a:moveTo>
                <a:lnTo>
                  <a:pt x="4790374" y="0"/>
                </a:lnTo>
                <a:lnTo>
                  <a:pt x="4790374" y="3190389"/>
                </a:lnTo>
                <a:lnTo>
                  <a:pt x="0" y="3190389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1" name="Freeform 11"/>
          <p:cNvSpPr/>
          <p:nvPr/>
        </p:nvSpPr>
        <p:spPr>
          <a:xfrm>
            <a:off x="5883587" y="6290507"/>
            <a:ext cx="4790374" cy="3190389"/>
          </a:xfrm>
          <a:custGeom>
            <a:avLst/>
            <a:gdLst/>
            <a:ahLst/>
            <a:cxnLst/>
            <a:rect l="l" t="t" r="r" b="b"/>
            <a:pathLst>
              <a:path w="4790374" h="3190389">
                <a:moveTo>
                  <a:pt x="0" y="0"/>
                </a:moveTo>
                <a:lnTo>
                  <a:pt x="4790374" y="0"/>
                </a:lnTo>
                <a:lnTo>
                  <a:pt x="4790374" y="3190389"/>
                </a:lnTo>
                <a:lnTo>
                  <a:pt x="0" y="3190389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2" name="TextBox 12"/>
          <p:cNvSpPr txBox="1"/>
          <p:nvPr/>
        </p:nvSpPr>
        <p:spPr>
          <a:xfrm>
            <a:off x="2473335" y="714708"/>
            <a:ext cx="13341331" cy="1219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ctr">
              <a:lnSpc>
                <a:spcPts val="7200"/>
              </a:lnSpc>
              <a:spcBef>
                <a:spcPct val="0"/>
              </a:spcBef>
            </a:pPr>
            <a:r>
              <a:rPr lang="en-US" sz="9000">
                <a:solidFill>
                  <a:srgbClr val="4E95E4"/>
                </a:solidFill>
                <a:latin typeface="Cranberry"/>
                <a:ea typeface="Cranberry"/>
                <a:cs typeface="Cranberry"/>
                <a:sym typeface="Cranberry"/>
              </a:rPr>
              <a:t>WHO ARE RICHARDSONS?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1660531" y="3599802"/>
            <a:ext cx="5112534" cy="57708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530"/>
              </a:lnSpc>
            </a:pPr>
            <a:r>
              <a:rPr lang="en-US" sz="2300" spc="172" dirty="0">
                <a:solidFill>
                  <a:srgbClr val="000000"/>
                </a:solidFill>
                <a:latin typeface="Hero Bold"/>
                <a:ea typeface="Hero Bold"/>
                <a:cs typeface="Hero Bold"/>
                <a:sym typeface="Hero Bold"/>
              </a:rPr>
              <a:t>Richardsons Office Solutions in Low Moor, Bradford, helps people design and set up imaginative offices and workspaces. </a:t>
            </a:r>
          </a:p>
          <a:p>
            <a:pPr algn="l">
              <a:lnSpc>
                <a:spcPts val="2530"/>
              </a:lnSpc>
            </a:pPr>
            <a:endParaRPr lang="en-US" sz="2300" spc="172" dirty="0">
              <a:solidFill>
                <a:srgbClr val="000000"/>
              </a:solidFill>
              <a:latin typeface="Hero Bold"/>
              <a:ea typeface="Hero Bold"/>
              <a:cs typeface="Hero Bold"/>
              <a:sym typeface="Hero Bold"/>
            </a:endParaRPr>
          </a:p>
          <a:p>
            <a:pPr algn="l">
              <a:lnSpc>
                <a:spcPts val="2530"/>
              </a:lnSpc>
            </a:pPr>
            <a:r>
              <a:rPr lang="en-US" sz="2300" spc="172" dirty="0">
                <a:solidFill>
                  <a:srgbClr val="000000"/>
                </a:solidFill>
                <a:latin typeface="Hero Bold"/>
                <a:ea typeface="Hero Bold"/>
                <a:cs typeface="Hero Bold"/>
                <a:sym typeface="Hero Bold"/>
              </a:rPr>
              <a:t>They also provide workplaces and businesses with all kinds of office supplies such as pens, paper and other stationery. </a:t>
            </a:r>
          </a:p>
          <a:p>
            <a:pPr algn="l">
              <a:lnSpc>
                <a:spcPts val="2530"/>
              </a:lnSpc>
            </a:pPr>
            <a:endParaRPr lang="en-US" sz="2300" spc="172" dirty="0">
              <a:solidFill>
                <a:srgbClr val="000000"/>
              </a:solidFill>
              <a:latin typeface="Hero Bold"/>
              <a:ea typeface="Hero Bold"/>
              <a:cs typeface="Hero Bold"/>
              <a:sym typeface="Hero Bold"/>
            </a:endParaRPr>
          </a:p>
          <a:p>
            <a:pPr algn="l">
              <a:lnSpc>
                <a:spcPts val="2530"/>
              </a:lnSpc>
            </a:pPr>
            <a:r>
              <a:rPr lang="en-US" sz="2300" spc="172" dirty="0">
                <a:solidFill>
                  <a:srgbClr val="000000"/>
                </a:solidFill>
                <a:latin typeface="Hero Bold"/>
                <a:ea typeface="Hero Bold"/>
                <a:cs typeface="Hero Bold"/>
                <a:sym typeface="Hero Bold"/>
              </a:rPr>
              <a:t>They work with schools, hospitals and businesses to create tidy, comfortable, creative and fun places to work. </a:t>
            </a:r>
          </a:p>
          <a:p>
            <a:pPr algn="l">
              <a:lnSpc>
                <a:spcPts val="2530"/>
              </a:lnSpc>
            </a:pPr>
            <a:endParaRPr lang="en-US" sz="2300" spc="172" dirty="0">
              <a:solidFill>
                <a:srgbClr val="000000"/>
              </a:solidFill>
              <a:latin typeface="Hero Bold"/>
              <a:ea typeface="Hero Bold"/>
              <a:cs typeface="Hero Bold"/>
              <a:sym typeface="Hero Bold"/>
            </a:endParaRPr>
          </a:p>
          <a:p>
            <a:pPr marL="0" lvl="0" indent="0" algn="l">
              <a:lnSpc>
                <a:spcPts val="2530"/>
              </a:lnSpc>
            </a:pPr>
            <a:r>
              <a:rPr lang="en-US" sz="2300" spc="172" dirty="0">
                <a:solidFill>
                  <a:srgbClr val="000000"/>
                </a:solidFill>
                <a:latin typeface="Hero Bold"/>
                <a:ea typeface="Hero Bold"/>
                <a:cs typeface="Hero Bold"/>
                <a:sym typeface="Hero Bold"/>
              </a:rPr>
              <a:t>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55" r="-55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TextBox 3"/>
          <p:cNvSpPr txBox="1"/>
          <p:nvPr/>
        </p:nvSpPr>
        <p:spPr>
          <a:xfrm>
            <a:off x="2473335" y="1506290"/>
            <a:ext cx="13341331" cy="1219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ctr">
              <a:lnSpc>
                <a:spcPts val="7200"/>
              </a:lnSpc>
              <a:spcBef>
                <a:spcPct val="0"/>
              </a:spcBef>
            </a:pPr>
            <a:r>
              <a:rPr lang="en-US" sz="9000">
                <a:solidFill>
                  <a:srgbClr val="1867BE"/>
                </a:solidFill>
                <a:latin typeface="Cranberry"/>
                <a:ea typeface="Cranberry"/>
                <a:cs typeface="Cranberry"/>
                <a:sym typeface="Cranberry"/>
              </a:rPr>
              <a:t>WHAT ARE WE WANTING?</a:t>
            </a:r>
          </a:p>
        </p:txBody>
      </p:sp>
      <p:sp>
        <p:nvSpPr>
          <p:cNvPr id="4" name="Freeform 4"/>
          <p:cNvSpPr/>
          <p:nvPr/>
        </p:nvSpPr>
        <p:spPr>
          <a:xfrm>
            <a:off x="14265776" y="595231"/>
            <a:ext cx="4754711" cy="907718"/>
          </a:xfrm>
          <a:custGeom>
            <a:avLst/>
            <a:gdLst/>
            <a:ahLst/>
            <a:cxnLst/>
            <a:rect l="l" t="t" r="r" b="b"/>
            <a:pathLst>
              <a:path w="4754711" h="907718">
                <a:moveTo>
                  <a:pt x="0" y="0"/>
                </a:moveTo>
                <a:lnTo>
                  <a:pt x="4754710" y="0"/>
                </a:lnTo>
                <a:lnTo>
                  <a:pt x="4754710" y="907718"/>
                </a:lnTo>
                <a:lnTo>
                  <a:pt x="0" y="90771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831629" y="811542"/>
            <a:ext cx="2722179" cy="2722179"/>
          </a:xfrm>
          <a:custGeom>
            <a:avLst/>
            <a:gdLst/>
            <a:ahLst/>
            <a:cxnLst/>
            <a:rect l="l" t="t" r="r" b="b"/>
            <a:pathLst>
              <a:path w="2722179" h="2722179">
                <a:moveTo>
                  <a:pt x="0" y="0"/>
                </a:moveTo>
                <a:lnTo>
                  <a:pt x="2722179" y="0"/>
                </a:lnTo>
                <a:lnTo>
                  <a:pt x="2722179" y="2722180"/>
                </a:lnTo>
                <a:lnTo>
                  <a:pt x="0" y="27221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2473335" y="3061342"/>
            <a:ext cx="13959825" cy="6532864"/>
          </a:xfrm>
          <a:custGeom>
            <a:avLst/>
            <a:gdLst/>
            <a:ahLst/>
            <a:cxnLst/>
            <a:rect l="l" t="t" r="r" b="b"/>
            <a:pathLst>
              <a:path w="13959825" h="6532864">
                <a:moveTo>
                  <a:pt x="0" y="0"/>
                </a:moveTo>
                <a:lnTo>
                  <a:pt x="13959825" y="0"/>
                </a:lnTo>
                <a:lnTo>
                  <a:pt x="13959825" y="6532865"/>
                </a:lnTo>
                <a:lnTo>
                  <a:pt x="0" y="653286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 rot="571621">
            <a:off x="11127869" y="5087911"/>
            <a:ext cx="6275812" cy="4378474"/>
          </a:xfrm>
          <a:custGeom>
            <a:avLst/>
            <a:gdLst/>
            <a:ahLst/>
            <a:cxnLst/>
            <a:rect l="l" t="t" r="r" b="b"/>
            <a:pathLst>
              <a:path w="6275812" h="4378474">
                <a:moveTo>
                  <a:pt x="0" y="0"/>
                </a:moveTo>
                <a:lnTo>
                  <a:pt x="6275813" y="0"/>
                </a:lnTo>
                <a:lnTo>
                  <a:pt x="6275813" y="4378473"/>
                </a:lnTo>
                <a:lnTo>
                  <a:pt x="0" y="4378473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55" r="-55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6290507" cy="6290507"/>
          </a:xfrm>
          <a:custGeom>
            <a:avLst/>
            <a:gdLst/>
            <a:ahLst/>
            <a:cxnLst/>
            <a:rect l="l" t="t" r="r" b="b"/>
            <a:pathLst>
              <a:path w="6290507" h="6290507">
                <a:moveTo>
                  <a:pt x="0" y="0"/>
                </a:moveTo>
                <a:lnTo>
                  <a:pt x="6290507" y="0"/>
                </a:lnTo>
                <a:lnTo>
                  <a:pt x="6290507" y="6290507"/>
                </a:lnTo>
                <a:lnTo>
                  <a:pt x="0" y="629050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1997493" y="3946687"/>
            <a:ext cx="6290507" cy="6290507"/>
          </a:xfrm>
          <a:custGeom>
            <a:avLst/>
            <a:gdLst/>
            <a:ahLst/>
            <a:cxnLst/>
            <a:rect l="l" t="t" r="r" b="b"/>
            <a:pathLst>
              <a:path w="6290507" h="6290507">
                <a:moveTo>
                  <a:pt x="0" y="0"/>
                </a:moveTo>
                <a:lnTo>
                  <a:pt x="6290507" y="0"/>
                </a:lnTo>
                <a:lnTo>
                  <a:pt x="6290507" y="6290507"/>
                </a:lnTo>
                <a:lnTo>
                  <a:pt x="0" y="629050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TextBox 5"/>
          <p:cNvSpPr txBox="1"/>
          <p:nvPr/>
        </p:nvSpPr>
        <p:spPr>
          <a:xfrm>
            <a:off x="2473335" y="1639232"/>
            <a:ext cx="13341331" cy="1219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ctr">
              <a:lnSpc>
                <a:spcPts val="7200"/>
              </a:lnSpc>
              <a:spcBef>
                <a:spcPct val="0"/>
              </a:spcBef>
            </a:pPr>
            <a:r>
              <a:rPr lang="en-US" sz="9000">
                <a:solidFill>
                  <a:srgbClr val="4E95E4"/>
                </a:solidFill>
                <a:latin typeface="Cranberry"/>
                <a:ea typeface="Cranberry"/>
                <a:cs typeface="Cranberry"/>
                <a:sym typeface="Cranberry"/>
              </a:rPr>
              <a:t>LAST YEARS WINNERS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1373066" y="8395538"/>
            <a:ext cx="3375123" cy="1089445"/>
            <a:chOff x="0" y="0"/>
            <a:chExt cx="888921" cy="286932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88921" cy="286932"/>
            </a:xfrm>
            <a:custGeom>
              <a:avLst/>
              <a:gdLst/>
              <a:ahLst/>
              <a:cxnLst/>
              <a:rect l="l" t="t" r="r" b="b"/>
              <a:pathLst>
                <a:path w="888921" h="286932">
                  <a:moveTo>
                    <a:pt x="116985" y="0"/>
                  </a:moveTo>
                  <a:lnTo>
                    <a:pt x="771936" y="0"/>
                  </a:lnTo>
                  <a:cubicBezTo>
                    <a:pt x="836545" y="0"/>
                    <a:pt x="888921" y="52376"/>
                    <a:pt x="888921" y="116985"/>
                  </a:cubicBezTo>
                  <a:lnTo>
                    <a:pt x="888921" y="169947"/>
                  </a:lnTo>
                  <a:cubicBezTo>
                    <a:pt x="888921" y="234556"/>
                    <a:pt x="836545" y="286932"/>
                    <a:pt x="771936" y="286932"/>
                  </a:cubicBezTo>
                  <a:lnTo>
                    <a:pt x="116985" y="286932"/>
                  </a:lnTo>
                  <a:cubicBezTo>
                    <a:pt x="52376" y="286932"/>
                    <a:pt x="0" y="234556"/>
                    <a:pt x="0" y="169947"/>
                  </a:cubicBezTo>
                  <a:lnTo>
                    <a:pt x="0" y="116985"/>
                  </a:lnTo>
                  <a:cubicBezTo>
                    <a:pt x="0" y="52376"/>
                    <a:pt x="52376" y="0"/>
                    <a:pt x="116985" y="0"/>
                  </a:cubicBezTo>
                  <a:close/>
                </a:path>
              </a:pathLst>
            </a:custGeom>
            <a:solidFill>
              <a:srgbClr val="FCDCFF"/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888921" cy="32503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r>
                <a:rPr lang="en-US" sz="1899" dirty="0">
                  <a:solidFill>
                    <a:srgbClr val="000000"/>
                  </a:solidFill>
                  <a:latin typeface="Glacial Indifference"/>
                  <a:ea typeface="Glacial Indifference"/>
                  <a:cs typeface="Glacial Indifference"/>
                  <a:sym typeface="Glacial Indifference"/>
                </a:rPr>
                <a:t>1ST PLACE – AMELIA</a:t>
              </a:r>
            </a:p>
            <a:p>
              <a:pPr algn="ctr">
                <a:lnSpc>
                  <a:spcPts val="2659"/>
                </a:lnSpc>
              </a:pPr>
              <a:r>
                <a:rPr lang="en-US" sz="1899" dirty="0">
                  <a:solidFill>
                    <a:srgbClr val="000000"/>
                  </a:solidFill>
                  <a:latin typeface="Glacial Indifference"/>
                  <a:ea typeface="Glacial Indifference"/>
                  <a:cs typeface="Glacial Indifference"/>
                  <a:sym typeface="Glacial Indifference"/>
                </a:rPr>
                <a:t>YEAR 9</a:t>
              </a:r>
            </a:p>
          </p:txBody>
        </p:sp>
      </p:grpSp>
      <p:sp>
        <p:nvSpPr>
          <p:cNvPr id="9" name="Freeform 9"/>
          <p:cNvSpPr/>
          <p:nvPr/>
        </p:nvSpPr>
        <p:spPr>
          <a:xfrm>
            <a:off x="-1933304" y="6762676"/>
            <a:ext cx="4754711" cy="907718"/>
          </a:xfrm>
          <a:custGeom>
            <a:avLst/>
            <a:gdLst/>
            <a:ahLst/>
            <a:cxnLst/>
            <a:rect l="l" t="t" r="r" b="b"/>
            <a:pathLst>
              <a:path w="4754711" h="907718">
                <a:moveTo>
                  <a:pt x="0" y="0"/>
                </a:moveTo>
                <a:lnTo>
                  <a:pt x="4754711" y="0"/>
                </a:lnTo>
                <a:lnTo>
                  <a:pt x="4754711" y="907717"/>
                </a:lnTo>
                <a:lnTo>
                  <a:pt x="0" y="90771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GB"/>
          </a:p>
        </p:txBody>
      </p:sp>
      <p:sp>
        <p:nvSpPr>
          <p:cNvPr id="10" name="Freeform 10"/>
          <p:cNvSpPr/>
          <p:nvPr/>
        </p:nvSpPr>
        <p:spPr>
          <a:xfrm>
            <a:off x="14265776" y="595231"/>
            <a:ext cx="4754711" cy="907718"/>
          </a:xfrm>
          <a:custGeom>
            <a:avLst/>
            <a:gdLst/>
            <a:ahLst/>
            <a:cxnLst/>
            <a:rect l="l" t="t" r="r" b="b"/>
            <a:pathLst>
              <a:path w="4754711" h="907718">
                <a:moveTo>
                  <a:pt x="0" y="0"/>
                </a:moveTo>
                <a:lnTo>
                  <a:pt x="4754710" y="0"/>
                </a:lnTo>
                <a:lnTo>
                  <a:pt x="4754710" y="907718"/>
                </a:lnTo>
                <a:lnTo>
                  <a:pt x="0" y="90771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GB"/>
          </a:p>
        </p:txBody>
      </p:sp>
      <p:sp>
        <p:nvSpPr>
          <p:cNvPr id="11" name="Freeform 11"/>
          <p:cNvSpPr/>
          <p:nvPr/>
        </p:nvSpPr>
        <p:spPr>
          <a:xfrm>
            <a:off x="831629" y="811542"/>
            <a:ext cx="2722179" cy="2722179"/>
          </a:xfrm>
          <a:custGeom>
            <a:avLst/>
            <a:gdLst/>
            <a:ahLst/>
            <a:cxnLst/>
            <a:rect l="l" t="t" r="r" b="b"/>
            <a:pathLst>
              <a:path w="2722179" h="2722179">
                <a:moveTo>
                  <a:pt x="0" y="0"/>
                </a:moveTo>
                <a:lnTo>
                  <a:pt x="2722179" y="0"/>
                </a:lnTo>
                <a:lnTo>
                  <a:pt x="2722179" y="2722180"/>
                </a:lnTo>
                <a:lnTo>
                  <a:pt x="0" y="272218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12" name="Group 12"/>
          <p:cNvGrpSpPr/>
          <p:nvPr/>
        </p:nvGrpSpPr>
        <p:grpSpPr>
          <a:xfrm>
            <a:off x="7323089" y="8395538"/>
            <a:ext cx="3375123" cy="1089445"/>
            <a:chOff x="0" y="0"/>
            <a:chExt cx="888921" cy="286932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88921" cy="286932"/>
            </a:xfrm>
            <a:custGeom>
              <a:avLst/>
              <a:gdLst/>
              <a:ahLst/>
              <a:cxnLst/>
              <a:rect l="l" t="t" r="r" b="b"/>
              <a:pathLst>
                <a:path w="888921" h="286932">
                  <a:moveTo>
                    <a:pt x="116985" y="0"/>
                  </a:moveTo>
                  <a:lnTo>
                    <a:pt x="771936" y="0"/>
                  </a:lnTo>
                  <a:cubicBezTo>
                    <a:pt x="836545" y="0"/>
                    <a:pt x="888921" y="52376"/>
                    <a:pt x="888921" y="116985"/>
                  </a:cubicBezTo>
                  <a:lnTo>
                    <a:pt x="888921" y="169947"/>
                  </a:lnTo>
                  <a:cubicBezTo>
                    <a:pt x="888921" y="234556"/>
                    <a:pt x="836545" y="286932"/>
                    <a:pt x="771936" y="286932"/>
                  </a:cubicBezTo>
                  <a:lnTo>
                    <a:pt x="116985" y="286932"/>
                  </a:lnTo>
                  <a:cubicBezTo>
                    <a:pt x="52376" y="286932"/>
                    <a:pt x="0" y="234556"/>
                    <a:pt x="0" y="169947"/>
                  </a:cubicBezTo>
                  <a:lnTo>
                    <a:pt x="0" y="116985"/>
                  </a:lnTo>
                  <a:cubicBezTo>
                    <a:pt x="0" y="52376"/>
                    <a:pt x="52376" y="0"/>
                    <a:pt x="116985" y="0"/>
                  </a:cubicBezTo>
                  <a:close/>
                </a:path>
              </a:pathLst>
            </a:custGeom>
            <a:solidFill>
              <a:srgbClr val="FCDCFF"/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38100"/>
              <a:ext cx="888921" cy="32503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r>
                <a:rPr lang="en-US" sz="1899" dirty="0">
                  <a:solidFill>
                    <a:srgbClr val="000000"/>
                  </a:solidFill>
                  <a:latin typeface="Glacial Indifference"/>
                  <a:ea typeface="Glacial Indifference"/>
                  <a:cs typeface="Glacial Indifference"/>
                  <a:sym typeface="Glacial Indifference"/>
                </a:rPr>
                <a:t>2ND PLACE – NICOLE</a:t>
              </a:r>
            </a:p>
            <a:p>
              <a:pPr algn="ctr">
                <a:lnSpc>
                  <a:spcPts val="2659"/>
                </a:lnSpc>
              </a:pPr>
              <a:r>
                <a:rPr lang="en-US" sz="1899" dirty="0">
                  <a:solidFill>
                    <a:srgbClr val="000000"/>
                  </a:solidFill>
                  <a:latin typeface="Glacial Indifference"/>
                  <a:ea typeface="Glacial Indifference"/>
                  <a:cs typeface="Glacial Indifference"/>
                  <a:sym typeface="Glacial Indifference"/>
                </a:rPr>
                <a:t>YEAR 11</a:t>
              </a: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3157195" y="8395538"/>
            <a:ext cx="3375123" cy="1089445"/>
            <a:chOff x="0" y="0"/>
            <a:chExt cx="888921" cy="286932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888921" cy="286932"/>
            </a:xfrm>
            <a:custGeom>
              <a:avLst/>
              <a:gdLst/>
              <a:ahLst/>
              <a:cxnLst/>
              <a:rect l="l" t="t" r="r" b="b"/>
              <a:pathLst>
                <a:path w="888921" h="286932">
                  <a:moveTo>
                    <a:pt x="116985" y="0"/>
                  </a:moveTo>
                  <a:lnTo>
                    <a:pt x="771936" y="0"/>
                  </a:lnTo>
                  <a:cubicBezTo>
                    <a:pt x="836545" y="0"/>
                    <a:pt x="888921" y="52376"/>
                    <a:pt x="888921" y="116985"/>
                  </a:cubicBezTo>
                  <a:lnTo>
                    <a:pt x="888921" y="169947"/>
                  </a:lnTo>
                  <a:cubicBezTo>
                    <a:pt x="888921" y="234556"/>
                    <a:pt x="836545" y="286932"/>
                    <a:pt x="771936" y="286932"/>
                  </a:cubicBezTo>
                  <a:lnTo>
                    <a:pt x="116985" y="286932"/>
                  </a:lnTo>
                  <a:cubicBezTo>
                    <a:pt x="52376" y="286932"/>
                    <a:pt x="0" y="234556"/>
                    <a:pt x="0" y="169947"/>
                  </a:cubicBezTo>
                  <a:lnTo>
                    <a:pt x="0" y="116985"/>
                  </a:lnTo>
                  <a:cubicBezTo>
                    <a:pt x="0" y="52376"/>
                    <a:pt x="52376" y="0"/>
                    <a:pt x="116985" y="0"/>
                  </a:cubicBezTo>
                  <a:close/>
                </a:path>
              </a:pathLst>
            </a:custGeom>
            <a:solidFill>
              <a:srgbClr val="FCDCFF"/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-38100"/>
              <a:ext cx="888921" cy="32503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r>
                <a:rPr lang="en-US" sz="1899" dirty="0">
                  <a:solidFill>
                    <a:srgbClr val="000000"/>
                  </a:solidFill>
                  <a:latin typeface="Glacial Indifference"/>
                  <a:ea typeface="Glacial Indifference"/>
                  <a:cs typeface="Glacial Indifference"/>
                  <a:sym typeface="Glacial Indifference"/>
                </a:rPr>
                <a:t>3RD PLACE – HARRY</a:t>
              </a:r>
            </a:p>
            <a:p>
              <a:pPr algn="ctr">
                <a:lnSpc>
                  <a:spcPts val="2659"/>
                </a:lnSpc>
              </a:pPr>
              <a:r>
                <a:rPr lang="en-US" sz="1899" dirty="0">
                  <a:solidFill>
                    <a:srgbClr val="000000"/>
                  </a:solidFill>
                  <a:latin typeface="Glacial Indifference"/>
                  <a:ea typeface="Glacial Indifference"/>
                  <a:cs typeface="Glacial Indifference"/>
                  <a:sym typeface="Glacial Indifference"/>
                </a:rPr>
                <a:t>YEAR 10</a:t>
              </a:r>
            </a:p>
          </p:txBody>
        </p:sp>
      </p:grpSp>
      <p:sp>
        <p:nvSpPr>
          <p:cNvPr id="18" name="Freeform 18"/>
          <p:cNvSpPr/>
          <p:nvPr/>
        </p:nvSpPr>
        <p:spPr>
          <a:xfrm>
            <a:off x="679229" y="3946632"/>
            <a:ext cx="5190992" cy="4035996"/>
          </a:xfrm>
          <a:custGeom>
            <a:avLst/>
            <a:gdLst/>
            <a:ahLst/>
            <a:cxnLst/>
            <a:rect l="l" t="t" r="r" b="b"/>
            <a:pathLst>
              <a:path w="5190992" h="4035996">
                <a:moveTo>
                  <a:pt x="0" y="0"/>
                </a:moveTo>
                <a:lnTo>
                  <a:pt x="5190991" y="0"/>
                </a:lnTo>
                <a:lnTo>
                  <a:pt x="5190991" y="4035996"/>
                </a:lnTo>
                <a:lnTo>
                  <a:pt x="0" y="4035996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9" name="Freeform 19"/>
          <p:cNvSpPr/>
          <p:nvPr/>
        </p:nvSpPr>
        <p:spPr>
          <a:xfrm>
            <a:off x="11997493" y="3946687"/>
            <a:ext cx="5694527" cy="4035996"/>
          </a:xfrm>
          <a:custGeom>
            <a:avLst/>
            <a:gdLst/>
            <a:ahLst/>
            <a:cxnLst/>
            <a:rect l="l" t="t" r="r" b="b"/>
            <a:pathLst>
              <a:path w="5694527" h="4035996">
                <a:moveTo>
                  <a:pt x="0" y="0"/>
                </a:moveTo>
                <a:lnTo>
                  <a:pt x="5694527" y="0"/>
                </a:lnTo>
                <a:lnTo>
                  <a:pt x="5694527" y="4035996"/>
                </a:lnTo>
                <a:lnTo>
                  <a:pt x="0" y="4035996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0" name="Freeform 20"/>
          <p:cNvSpPr/>
          <p:nvPr/>
        </p:nvSpPr>
        <p:spPr>
          <a:xfrm>
            <a:off x="6381300" y="3946576"/>
            <a:ext cx="5258699" cy="4036052"/>
          </a:xfrm>
          <a:custGeom>
            <a:avLst/>
            <a:gdLst/>
            <a:ahLst/>
            <a:cxnLst/>
            <a:rect l="l" t="t" r="r" b="b"/>
            <a:pathLst>
              <a:path w="5258699" h="4036052">
                <a:moveTo>
                  <a:pt x="0" y="0"/>
                </a:moveTo>
                <a:lnTo>
                  <a:pt x="5258700" y="0"/>
                </a:lnTo>
                <a:lnTo>
                  <a:pt x="5258700" y="4036052"/>
                </a:lnTo>
                <a:lnTo>
                  <a:pt x="0" y="4036052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55" r="-55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5083745" cy="5083745"/>
          </a:xfrm>
          <a:custGeom>
            <a:avLst/>
            <a:gdLst/>
            <a:ahLst/>
            <a:cxnLst/>
            <a:rect l="l" t="t" r="r" b="b"/>
            <a:pathLst>
              <a:path w="5083745" h="5083745">
                <a:moveTo>
                  <a:pt x="0" y="0"/>
                </a:moveTo>
                <a:lnTo>
                  <a:pt x="5083745" y="0"/>
                </a:lnTo>
                <a:lnTo>
                  <a:pt x="5083745" y="5083745"/>
                </a:lnTo>
                <a:lnTo>
                  <a:pt x="0" y="508374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3204255" y="5203255"/>
            <a:ext cx="5083745" cy="5083745"/>
          </a:xfrm>
          <a:custGeom>
            <a:avLst/>
            <a:gdLst/>
            <a:ahLst/>
            <a:cxnLst/>
            <a:rect l="l" t="t" r="r" b="b"/>
            <a:pathLst>
              <a:path w="5083745" h="5083745">
                <a:moveTo>
                  <a:pt x="0" y="0"/>
                </a:moveTo>
                <a:lnTo>
                  <a:pt x="5083745" y="0"/>
                </a:lnTo>
                <a:lnTo>
                  <a:pt x="5083745" y="5083745"/>
                </a:lnTo>
                <a:lnTo>
                  <a:pt x="0" y="508374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TextBox 5"/>
          <p:cNvSpPr txBox="1"/>
          <p:nvPr/>
        </p:nvSpPr>
        <p:spPr>
          <a:xfrm>
            <a:off x="2473335" y="1181100"/>
            <a:ext cx="13341331" cy="12191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ctr">
              <a:lnSpc>
                <a:spcPts val="7200"/>
              </a:lnSpc>
              <a:spcBef>
                <a:spcPct val="0"/>
              </a:spcBef>
            </a:pPr>
            <a:r>
              <a:rPr lang="en-US" sz="9000">
                <a:solidFill>
                  <a:srgbClr val="1867BE"/>
                </a:solidFill>
                <a:latin typeface="Cranberry"/>
                <a:ea typeface="Cranberry"/>
                <a:cs typeface="Cranberry"/>
                <a:sym typeface="Cranberry"/>
              </a:rPr>
              <a:t>WHAT TO INCLUDE</a:t>
            </a:r>
          </a:p>
        </p:txBody>
      </p:sp>
      <p:sp>
        <p:nvSpPr>
          <p:cNvPr id="6" name="Freeform 6"/>
          <p:cNvSpPr/>
          <p:nvPr/>
        </p:nvSpPr>
        <p:spPr>
          <a:xfrm>
            <a:off x="-732486" y="8784051"/>
            <a:ext cx="4754711" cy="907718"/>
          </a:xfrm>
          <a:custGeom>
            <a:avLst/>
            <a:gdLst/>
            <a:ahLst/>
            <a:cxnLst/>
            <a:rect l="l" t="t" r="r" b="b"/>
            <a:pathLst>
              <a:path w="4754711" h="907718">
                <a:moveTo>
                  <a:pt x="0" y="0"/>
                </a:moveTo>
                <a:lnTo>
                  <a:pt x="4754710" y="0"/>
                </a:lnTo>
                <a:lnTo>
                  <a:pt x="4754710" y="907718"/>
                </a:lnTo>
                <a:lnTo>
                  <a:pt x="0" y="90771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14265776" y="595231"/>
            <a:ext cx="4754711" cy="907718"/>
          </a:xfrm>
          <a:custGeom>
            <a:avLst/>
            <a:gdLst/>
            <a:ahLst/>
            <a:cxnLst/>
            <a:rect l="l" t="t" r="r" b="b"/>
            <a:pathLst>
              <a:path w="4754711" h="907718">
                <a:moveTo>
                  <a:pt x="0" y="0"/>
                </a:moveTo>
                <a:lnTo>
                  <a:pt x="4754710" y="0"/>
                </a:lnTo>
                <a:lnTo>
                  <a:pt x="4754710" y="907718"/>
                </a:lnTo>
                <a:lnTo>
                  <a:pt x="0" y="90771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>
            <a:off x="831629" y="811542"/>
            <a:ext cx="2722179" cy="2722179"/>
          </a:xfrm>
          <a:custGeom>
            <a:avLst/>
            <a:gdLst/>
            <a:ahLst/>
            <a:cxnLst/>
            <a:rect l="l" t="t" r="r" b="b"/>
            <a:pathLst>
              <a:path w="2722179" h="2722179">
                <a:moveTo>
                  <a:pt x="0" y="0"/>
                </a:moveTo>
                <a:lnTo>
                  <a:pt x="2722179" y="0"/>
                </a:lnTo>
                <a:lnTo>
                  <a:pt x="2722179" y="2722180"/>
                </a:lnTo>
                <a:lnTo>
                  <a:pt x="0" y="272218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Freeform 9"/>
          <p:cNvSpPr/>
          <p:nvPr/>
        </p:nvSpPr>
        <p:spPr>
          <a:xfrm flipH="1" flipV="1">
            <a:off x="14734192" y="6753278"/>
            <a:ext cx="2722179" cy="2722179"/>
          </a:xfrm>
          <a:custGeom>
            <a:avLst/>
            <a:gdLst/>
            <a:ahLst/>
            <a:cxnLst/>
            <a:rect l="l" t="t" r="r" b="b"/>
            <a:pathLst>
              <a:path w="2722179" h="2722179">
                <a:moveTo>
                  <a:pt x="2722179" y="2722180"/>
                </a:moveTo>
                <a:lnTo>
                  <a:pt x="0" y="2722180"/>
                </a:lnTo>
                <a:lnTo>
                  <a:pt x="0" y="0"/>
                </a:lnTo>
                <a:lnTo>
                  <a:pt x="2722179" y="0"/>
                </a:lnTo>
                <a:lnTo>
                  <a:pt x="2722179" y="272218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GB"/>
          </a:p>
        </p:txBody>
      </p:sp>
      <p:grpSp>
        <p:nvGrpSpPr>
          <p:cNvPr id="10" name="Group 10"/>
          <p:cNvGrpSpPr/>
          <p:nvPr/>
        </p:nvGrpSpPr>
        <p:grpSpPr>
          <a:xfrm>
            <a:off x="6259863" y="2848485"/>
            <a:ext cx="10291712" cy="1652866"/>
            <a:chOff x="0" y="0"/>
            <a:chExt cx="1982808" cy="318442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982808" cy="318442"/>
            </a:xfrm>
            <a:custGeom>
              <a:avLst/>
              <a:gdLst/>
              <a:ahLst/>
              <a:cxnLst/>
              <a:rect l="l" t="t" r="r" b="b"/>
              <a:pathLst>
                <a:path w="1982808" h="318442">
                  <a:moveTo>
                    <a:pt x="0" y="0"/>
                  </a:moveTo>
                  <a:lnTo>
                    <a:pt x="1982808" y="0"/>
                  </a:lnTo>
                  <a:lnTo>
                    <a:pt x="1982808" y="318442"/>
                  </a:lnTo>
                  <a:lnTo>
                    <a:pt x="0" y="318442"/>
                  </a:lnTo>
                  <a:close/>
                </a:path>
              </a:pathLst>
            </a:custGeom>
            <a:solidFill>
              <a:srgbClr val="FFF39B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38100"/>
              <a:ext cx="1982808" cy="3565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6259863" y="4765743"/>
            <a:ext cx="10291712" cy="1652866"/>
            <a:chOff x="0" y="0"/>
            <a:chExt cx="1982808" cy="318442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982808" cy="318442"/>
            </a:xfrm>
            <a:custGeom>
              <a:avLst/>
              <a:gdLst/>
              <a:ahLst/>
              <a:cxnLst/>
              <a:rect l="l" t="t" r="r" b="b"/>
              <a:pathLst>
                <a:path w="1982808" h="318442">
                  <a:moveTo>
                    <a:pt x="0" y="0"/>
                  </a:moveTo>
                  <a:lnTo>
                    <a:pt x="1982808" y="0"/>
                  </a:lnTo>
                  <a:lnTo>
                    <a:pt x="1982808" y="318442"/>
                  </a:lnTo>
                  <a:lnTo>
                    <a:pt x="0" y="318442"/>
                  </a:lnTo>
                  <a:close/>
                </a:path>
              </a:pathLst>
            </a:custGeom>
            <a:solidFill>
              <a:srgbClr val="FFF39B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38100"/>
              <a:ext cx="1982808" cy="3565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6259863" y="6683001"/>
            <a:ext cx="10291712" cy="1652866"/>
            <a:chOff x="0" y="0"/>
            <a:chExt cx="1982808" cy="318442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982808" cy="318442"/>
            </a:xfrm>
            <a:custGeom>
              <a:avLst/>
              <a:gdLst/>
              <a:ahLst/>
              <a:cxnLst/>
              <a:rect l="l" t="t" r="r" b="b"/>
              <a:pathLst>
                <a:path w="1982808" h="318442">
                  <a:moveTo>
                    <a:pt x="0" y="0"/>
                  </a:moveTo>
                  <a:lnTo>
                    <a:pt x="1982808" y="0"/>
                  </a:lnTo>
                  <a:lnTo>
                    <a:pt x="1982808" y="318442"/>
                  </a:lnTo>
                  <a:lnTo>
                    <a:pt x="0" y="318442"/>
                  </a:lnTo>
                  <a:close/>
                </a:path>
              </a:pathLst>
            </a:custGeom>
            <a:solidFill>
              <a:srgbClr val="FFF39B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38100"/>
              <a:ext cx="1982808" cy="3565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9" name="Freeform 19"/>
          <p:cNvSpPr/>
          <p:nvPr/>
        </p:nvSpPr>
        <p:spPr>
          <a:xfrm>
            <a:off x="1374754" y="2541873"/>
            <a:ext cx="4358108" cy="6857163"/>
          </a:xfrm>
          <a:custGeom>
            <a:avLst/>
            <a:gdLst/>
            <a:ahLst/>
            <a:cxnLst/>
            <a:rect l="l" t="t" r="r" b="b"/>
            <a:pathLst>
              <a:path w="4358108" h="6857163">
                <a:moveTo>
                  <a:pt x="0" y="0"/>
                </a:moveTo>
                <a:lnTo>
                  <a:pt x="4358108" y="0"/>
                </a:lnTo>
                <a:lnTo>
                  <a:pt x="4358108" y="6857162"/>
                </a:lnTo>
                <a:lnTo>
                  <a:pt x="0" y="6857162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0" name="TextBox 20"/>
          <p:cNvSpPr txBox="1"/>
          <p:nvPr/>
        </p:nvSpPr>
        <p:spPr>
          <a:xfrm>
            <a:off x="6521003" y="3260416"/>
            <a:ext cx="1963882" cy="819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4800"/>
              </a:lnSpc>
              <a:spcBef>
                <a:spcPct val="0"/>
              </a:spcBef>
            </a:pPr>
            <a:r>
              <a:rPr lang="en-US" sz="6000">
                <a:solidFill>
                  <a:srgbClr val="000000"/>
                </a:solidFill>
                <a:latin typeface="Cranberry"/>
                <a:ea typeface="Cranberry"/>
                <a:cs typeface="Cranberry"/>
                <a:sym typeface="Cranberry"/>
              </a:rPr>
              <a:t>01.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7937998" y="3303033"/>
            <a:ext cx="8294699" cy="6481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530"/>
              </a:lnSpc>
            </a:pPr>
            <a:r>
              <a:rPr lang="en-US" sz="2300" spc="69">
                <a:solidFill>
                  <a:srgbClr val="000000"/>
                </a:solidFill>
                <a:latin typeface="Hero Bold"/>
                <a:ea typeface="Hero Bold"/>
                <a:cs typeface="Hero Bold"/>
                <a:sym typeface="Hero Bold"/>
              </a:rPr>
              <a:t>Space for the logo and contact information. Images of this are to the left. 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6521003" y="5177674"/>
            <a:ext cx="1963882" cy="819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4800"/>
              </a:lnSpc>
              <a:spcBef>
                <a:spcPct val="0"/>
              </a:spcBef>
            </a:pPr>
            <a:r>
              <a:rPr lang="en-US" sz="6000">
                <a:solidFill>
                  <a:srgbClr val="000000"/>
                </a:solidFill>
                <a:latin typeface="Cranberry"/>
                <a:ea typeface="Cranberry"/>
                <a:cs typeface="Cranberry"/>
                <a:sym typeface="Cranberry"/>
              </a:rPr>
              <a:t>02.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7937998" y="5153025"/>
            <a:ext cx="8294699" cy="9624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530"/>
              </a:lnSpc>
            </a:pPr>
            <a:r>
              <a:rPr lang="en-US" sz="2300" spc="69">
                <a:solidFill>
                  <a:srgbClr val="000000"/>
                </a:solidFill>
                <a:latin typeface="Hero Bold"/>
                <a:ea typeface="Hero Bold"/>
                <a:cs typeface="Hero Bold"/>
                <a:sym typeface="Hero Bold"/>
              </a:rPr>
              <a:t>A title. This can be anything related to office equipment. For example, office supplies, workplace supplies. 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6521003" y="7094932"/>
            <a:ext cx="1963882" cy="819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4800"/>
              </a:lnSpc>
              <a:spcBef>
                <a:spcPct val="0"/>
              </a:spcBef>
            </a:pPr>
            <a:r>
              <a:rPr lang="en-US" sz="6000">
                <a:solidFill>
                  <a:srgbClr val="000000"/>
                </a:solidFill>
                <a:latin typeface="Cranberry"/>
                <a:ea typeface="Cranberry"/>
                <a:cs typeface="Cranberry"/>
                <a:sym typeface="Cranberry"/>
              </a:rPr>
              <a:t>03.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7937998" y="7104409"/>
            <a:ext cx="8294699" cy="6481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530"/>
              </a:lnSpc>
            </a:pPr>
            <a:r>
              <a:rPr lang="en-US" sz="2300" spc="69">
                <a:solidFill>
                  <a:srgbClr val="000000"/>
                </a:solidFill>
                <a:latin typeface="Hero Bold"/>
                <a:ea typeface="Hero Bold"/>
                <a:cs typeface="Hero Bold"/>
                <a:sym typeface="Hero Bold"/>
              </a:rPr>
              <a:t>Include drawings of office objects, such as desks, chairs, stationery and even tea and coffee.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55" r="-55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5083745" cy="5083745"/>
          </a:xfrm>
          <a:custGeom>
            <a:avLst/>
            <a:gdLst/>
            <a:ahLst/>
            <a:cxnLst/>
            <a:rect l="l" t="t" r="r" b="b"/>
            <a:pathLst>
              <a:path w="5083745" h="5083745">
                <a:moveTo>
                  <a:pt x="0" y="0"/>
                </a:moveTo>
                <a:lnTo>
                  <a:pt x="5083745" y="0"/>
                </a:lnTo>
                <a:lnTo>
                  <a:pt x="5083745" y="5083745"/>
                </a:lnTo>
                <a:lnTo>
                  <a:pt x="0" y="508374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3204255" y="5203255"/>
            <a:ext cx="5083745" cy="5083745"/>
          </a:xfrm>
          <a:custGeom>
            <a:avLst/>
            <a:gdLst/>
            <a:ahLst/>
            <a:cxnLst/>
            <a:rect l="l" t="t" r="r" b="b"/>
            <a:pathLst>
              <a:path w="5083745" h="5083745">
                <a:moveTo>
                  <a:pt x="0" y="0"/>
                </a:moveTo>
                <a:lnTo>
                  <a:pt x="5083745" y="0"/>
                </a:lnTo>
                <a:lnTo>
                  <a:pt x="5083745" y="5083745"/>
                </a:lnTo>
                <a:lnTo>
                  <a:pt x="0" y="508374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TextBox 5"/>
          <p:cNvSpPr txBox="1"/>
          <p:nvPr/>
        </p:nvSpPr>
        <p:spPr>
          <a:xfrm>
            <a:off x="2473335" y="1181100"/>
            <a:ext cx="13341331" cy="12191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ctr">
              <a:lnSpc>
                <a:spcPts val="7200"/>
              </a:lnSpc>
              <a:spcBef>
                <a:spcPct val="0"/>
              </a:spcBef>
            </a:pPr>
            <a:r>
              <a:rPr lang="en-US" sz="9000">
                <a:solidFill>
                  <a:srgbClr val="1867BE"/>
                </a:solidFill>
                <a:latin typeface="Cranberry"/>
                <a:ea typeface="Cranberry"/>
                <a:cs typeface="Cranberry"/>
                <a:sym typeface="Cranberry"/>
              </a:rPr>
              <a:t>TEMPLATE</a:t>
            </a:r>
          </a:p>
        </p:txBody>
      </p:sp>
      <p:sp>
        <p:nvSpPr>
          <p:cNvPr id="6" name="Freeform 6"/>
          <p:cNvSpPr/>
          <p:nvPr/>
        </p:nvSpPr>
        <p:spPr>
          <a:xfrm>
            <a:off x="-732486" y="8784051"/>
            <a:ext cx="4754711" cy="907718"/>
          </a:xfrm>
          <a:custGeom>
            <a:avLst/>
            <a:gdLst/>
            <a:ahLst/>
            <a:cxnLst/>
            <a:rect l="l" t="t" r="r" b="b"/>
            <a:pathLst>
              <a:path w="4754711" h="907718">
                <a:moveTo>
                  <a:pt x="0" y="0"/>
                </a:moveTo>
                <a:lnTo>
                  <a:pt x="4754710" y="0"/>
                </a:lnTo>
                <a:lnTo>
                  <a:pt x="4754710" y="907718"/>
                </a:lnTo>
                <a:lnTo>
                  <a:pt x="0" y="90771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14265776" y="595231"/>
            <a:ext cx="4754711" cy="907718"/>
          </a:xfrm>
          <a:custGeom>
            <a:avLst/>
            <a:gdLst/>
            <a:ahLst/>
            <a:cxnLst/>
            <a:rect l="l" t="t" r="r" b="b"/>
            <a:pathLst>
              <a:path w="4754711" h="907718">
                <a:moveTo>
                  <a:pt x="0" y="0"/>
                </a:moveTo>
                <a:lnTo>
                  <a:pt x="4754710" y="0"/>
                </a:lnTo>
                <a:lnTo>
                  <a:pt x="4754710" y="907718"/>
                </a:lnTo>
                <a:lnTo>
                  <a:pt x="0" y="90771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>
            <a:off x="831629" y="811542"/>
            <a:ext cx="2722179" cy="2722179"/>
          </a:xfrm>
          <a:custGeom>
            <a:avLst/>
            <a:gdLst/>
            <a:ahLst/>
            <a:cxnLst/>
            <a:rect l="l" t="t" r="r" b="b"/>
            <a:pathLst>
              <a:path w="2722179" h="2722179">
                <a:moveTo>
                  <a:pt x="0" y="0"/>
                </a:moveTo>
                <a:lnTo>
                  <a:pt x="2722179" y="0"/>
                </a:lnTo>
                <a:lnTo>
                  <a:pt x="2722179" y="2722180"/>
                </a:lnTo>
                <a:lnTo>
                  <a:pt x="0" y="272218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Freeform 9"/>
          <p:cNvSpPr/>
          <p:nvPr/>
        </p:nvSpPr>
        <p:spPr>
          <a:xfrm flipH="1" flipV="1">
            <a:off x="14734192" y="6753278"/>
            <a:ext cx="2722179" cy="2722179"/>
          </a:xfrm>
          <a:custGeom>
            <a:avLst/>
            <a:gdLst/>
            <a:ahLst/>
            <a:cxnLst/>
            <a:rect l="l" t="t" r="r" b="b"/>
            <a:pathLst>
              <a:path w="2722179" h="2722179">
                <a:moveTo>
                  <a:pt x="2722179" y="2722180"/>
                </a:moveTo>
                <a:lnTo>
                  <a:pt x="0" y="2722180"/>
                </a:lnTo>
                <a:lnTo>
                  <a:pt x="0" y="0"/>
                </a:lnTo>
                <a:lnTo>
                  <a:pt x="2722179" y="0"/>
                </a:lnTo>
                <a:lnTo>
                  <a:pt x="2722179" y="272218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GB"/>
          </a:p>
        </p:txBody>
      </p:sp>
      <p:sp>
        <p:nvSpPr>
          <p:cNvPr id="10" name="Freeform 10"/>
          <p:cNvSpPr/>
          <p:nvPr/>
        </p:nvSpPr>
        <p:spPr>
          <a:xfrm>
            <a:off x="8332477" y="3063888"/>
            <a:ext cx="6863050" cy="5050479"/>
          </a:xfrm>
          <a:custGeom>
            <a:avLst/>
            <a:gdLst/>
            <a:ahLst/>
            <a:cxnLst/>
            <a:rect l="l" t="t" r="r" b="b"/>
            <a:pathLst>
              <a:path w="6863050" h="5050479">
                <a:moveTo>
                  <a:pt x="0" y="0"/>
                </a:moveTo>
                <a:lnTo>
                  <a:pt x="6863049" y="0"/>
                </a:lnTo>
                <a:lnTo>
                  <a:pt x="6863049" y="5050480"/>
                </a:lnTo>
                <a:lnTo>
                  <a:pt x="0" y="505048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11" name="Group 11"/>
          <p:cNvGrpSpPr/>
          <p:nvPr/>
        </p:nvGrpSpPr>
        <p:grpSpPr>
          <a:xfrm>
            <a:off x="1912816" y="3063888"/>
            <a:ext cx="5519905" cy="5050479"/>
            <a:chOff x="0" y="0"/>
            <a:chExt cx="812800" cy="743678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743678"/>
            </a:xfrm>
            <a:custGeom>
              <a:avLst/>
              <a:gdLst/>
              <a:ahLst/>
              <a:cxnLst/>
              <a:rect l="l" t="t" r="r" b="b"/>
              <a:pathLst>
                <a:path w="812800" h="743678">
                  <a:moveTo>
                    <a:pt x="0" y="0"/>
                  </a:moveTo>
                  <a:lnTo>
                    <a:pt x="812800" y="0"/>
                  </a:lnTo>
                  <a:lnTo>
                    <a:pt x="812800" y="743678"/>
                  </a:lnTo>
                  <a:lnTo>
                    <a:pt x="0" y="743678"/>
                  </a:lnTo>
                  <a:close/>
                </a:path>
              </a:pathLst>
            </a:custGeom>
            <a:solidFill>
              <a:srgbClr val="FCDCFF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38100"/>
              <a:ext cx="812800" cy="78177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2206953" y="3441149"/>
            <a:ext cx="4954555" cy="43761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1"/>
              </a:lnSpc>
            </a:pPr>
            <a:r>
              <a:rPr lang="en-US" sz="3200" spc="117" dirty="0">
                <a:solidFill>
                  <a:srgbClr val="000000"/>
                </a:solidFill>
                <a:latin typeface="Hero Bold"/>
                <a:ea typeface="Hero Bold"/>
                <a:cs typeface="Hero Bold"/>
                <a:sym typeface="Hero Bold"/>
              </a:rPr>
              <a:t>A3 paper &amp; digital templates are available for you to create your design on.</a:t>
            </a:r>
          </a:p>
          <a:p>
            <a:pPr algn="ctr">
              <a:lnSpc>
                <a:spcPts val="4321"/>
              </a:lnSpc>
            </a:pPr>
            <a:endParaRPr lang="en-US" sz="3200" spc="117" dirty="0">
              <a:solidFill>
                <a:srgbClr val="000000"/>
              </a:solidFill>
              <a:latin typeface="Hero Bold"/>
              <a:ea typeface="Hero Bold"/>
              <a:cs typeface="Hero Bold"/>
              <a:sym typeface="Hero Bold"/>
            </a:endParaRPr>
          </a:p>
          <a:p>
            <a:pPr marL="0" lvl="0" indent="0" algn="ctr">
              <a:lnSpc>
                <a:spcPts val="4321"/>
              </a:lnSpc>
            </a:pPr>
            <a:r>
              <a:rPr lang="en-US" sz="3200" spc="117" dirty="0">
                <a:solidFill>
                  <a:srgbClr val="000000"/>
                </a:solidFill>
                <a:latin typeface="Hero Bold"/>
                <a:ea typeface="Hero Bold"/>
                <a:cs typeface="Hero Bold"/>
                <a:sym typeface="Hero Bold"/>
              </a:rPr>
              <a:t>Don’t forget to include the logo, title and a spine design.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28B9B79-08AC-F472-98D5-567508E48C6C}"/>
              </a:ext>
            </a:extLst>
          </p:cNvPr>
          <p:cNvSpPr/>
          <p:nvPr/>
        </p:nvSpPr>
        <p:spPr>
          <a:xfrm>
            <a:off x="12039600" y="3280201"/>
            <a:ext cx="295786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RICHARDSONS </a:t>
            </a:r>
          </a:p>
          <a:p>
            <a:pPr algn="ctr"/>
            <a:r>
              <a:rPr lang="en-US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OFFICE SOLUTIONS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73CB75C-E716-CA54-5F89-5214080145F0}"/>
              </a:ext>
            </a:extLst>
          </p:cNvPr>
          <p:cNvSpPr/>
          <p:nvPr/>
        </p:nvSpPr>
        <p:spPr>
          <a:xfrm rot="16200000">
            <a:off x="9303265" y="5410708"/>
            <a:ext cx="4909616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RICHARDSONS OFFICE SOLUTIONS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4E060EAA-A6AB-E0B9-27F0-9B95A1D90780}"/>
              </a:ext>
            </a:extLst>
          </p:cNvPr>
          <p:cNvCxnSpPr/>
          <p:nvPr/>
        </p:nvCxnSpPr>
        <p:spPr>
          <a:xfrm>
            <a:off x="7924800" y="6591300"/>
            <a:ext cx="5279455" cy="0"/>
          </a:xfrm>
          <a:prstGeom prst="straightConnector1">
            <a:avLst/>
          </a:prstGeom>
          <a:ln w="76200">
            <a:solidFill>
              <a:srgbClr val="C8B3E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DDAF94DF-9ED1-484A-C8E7-C71CE6BF87FC}"/>
              </a:ext>
            </a:extLst>
          </p:cNvPr>
          <p:cNvCxnSpPr>
            <a:cxnSpLocks/>
          </p:cNvCxnSpPr>
          <p:nvPr/>
        </p:nvCxnSpPr>
        <p:spPr>
          <a:xfrm flipV="1">
            <a:off x="7924799" y="4571506"/>
            <a:ext cx="3276601" cy="1600200"/>
          </a:xfrm>
          <a:prstGeom prst="straightConnector1">
            <a:avLst/>
          </a:prstGeom>
          <a:ln w="76200">
            <a:solidFill>
              <a:srgbClr val="C8B3E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3244BA2D-3BFF-69B5-D385-74C714C0413B}"/>
              </a:ext>
            </a:extLst>
          </p:cNvPr>
          <p:cNvCxnSpPr>
            <a:cxnSpLocks/>
          </p:cNvCxnSpPr>
          <p:nvPr/>
        </p:nvCxnSpPr>
        <p:spPr>
          <a:xfrm flipV="1">
            <a:off x="8077199" y="4380073"/>
            <a:ext cx="4953001" cy="1944033"/>
          </a:xfrm>
          <a:prstGeom prst="straightConnector1">
            <a:avLst/>
          </a:prstGeom>
          <a:ln w="76200">
            <a:solidFill>
              <a:srgbClr val="C8B3E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55" r="-55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TextBox 3"/>
          <p:cNvSpPr txBox="1"/>
          <p:nvPr/>
        </p:nvSpPr>
        <p:spPr>
          <a:xfrm>
            <a:off x="2473335" y="1181100"/>
            <a:ext cx="13341331" cy="12191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ctr">
              <a:lnSpc>
                <a:spcPts val="7200"/>
              </a:lnSpc>
              <a:spcBef>
                <a:spcPct val="0"/>
              </a:spcBef>
            </a:pPr>
            <a:r>
              <a:rPr lang="en-US" sz="9000" dirty="0">
                <a:solidFill>
                  <a:srgbClr val="1867BE"/>
                </a:solidFill>
                <a:latin typeface="Cranberry"/>
                <a:ea typeface="Cranberry"/>
                <a:cs typeface="Cranberry"/>
                <a:sym typeface="Cranberry"/>
              </a:rPr>
              <a:t>INSPIRATION</a:t>
            </a:r>
          </a:p>
        </p:txBody>
      </p:sp>
      <p:sp>
        <p:nvSpPr>
          <p:cNvPr id="4" name="Freeform 4"/>
          <p:cNvSpPr/>
          <p:nvPr/>
        </p:nvSpPr>
        <p:spPr>
          <a:xfrm>
            <a:off x="14265776" y="595231"/>
            <a:ext cx="4754711" cy="907718"/>
          </a:xfrm>
          <a:custGeom>
            <a:avLst/>
            <a:gdLst/>
            <a:ahLst/>
            <a:cxnLst/>
            <a:rect l="l" t="t" r="r" b="b"/>
            <a:pathLst>
              <a:path w="4754711" h="907718">
                <a:moveTo>
                  <a:pt x="0" y="0"/>
                </a:moveTo>
                <a:lnTo>
                  <a:pt x="4754710" y="0"/>
                </a:lnTo>
                <a:lnTo>
                  <a:pt x="4754710" y="907718"/>
                </a:lnTo>
                <a:lnTo>
                  <a:pt x="0" y="90771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5765219" y="2400246"/>
            <a:ext cx="11919177" cy="6866416"/>
          </a:xfrm>
          <a:custGeom>
            <a:avLst/>
            <a:gdLst/>
            <a:ahLst/>
            <a:cxnLst/>
            <a:rect l="l" t="t" r="r" b="b"/>
            <a:pathLst>
              <a:path w="11919177" h="6866416">
                <a:moveTo>
                  <a:pt x="0" y="0"/>
                </a:moveTo>
                <a:lnTo>
                  <a:pt x="11919176" y="0"/>
                </a:lnTo>
                <a:lnTo>
                  <a:pt x="11919176" y="6866417"/>
                </a:lnTo>
                <a:lnTo>
                  <a:pt x="0" y="686641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1026" name="Picture 2" descr="This may contain: people sitting at desks in an office with plants on the walls and paintings on the wall">
            <a:extLst>
              <a:ext uri="{FF2B5EF4-FFF2-40B4-BE49-F238E27FC236}">
                <a16:creationId xmlns:a16="http://schemas.microsoft.com/office/drawing/2014/main" id="{CE0F1759-E38E-14BC-F96A-C7F2D9A028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394230"/>
            <a:ext cx="5169899" cy="6866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4c342bd9-7f18-47f6-9f01-e545a5b02eb1">
      <UserInfo>
        <DisplayName/>
        <AccountId xsi:nil="true"/>
        <AccountType/>
      </UserInfo>
    </SharedWithUsers>
    <lcf76f155ced4ddcb4097134ff3c332f xmlns="9915dadf-19c4-45f9-8b29-248d8986a929">
      <Terms xmlns="http://schemas.microsoft.com/office/infopath/2007/PartnerControls"/>
    </lcf76f155ced4ddcb4097134ff3c332f>
    <TaxCatchAll xmlns="4c342bd9-7f18-47f6-9f01-e545a5b02eb1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AE63A7F38CE884E9DAE688E289DFAF0" ma:contentTypeVersion="18" ma:contentTypeDescription="Create a new document." ma:contentTypeScope="" ma:versionID="7dbc387ca6933c3c770cd18ce2ad2e05">
  <xsd:schema xmlns:xsd="http://www.w3.org/2001/XMLSchema" xmlns:xs="http://www.w3.org/2001/XMLSchema" xmlns:p="http://schemas.microsoft.com/office/2006/metadata/properties" xmlns:ns2="9915dadf-19c4-45f9-8b29-248d8986a929" xmlns:ns3="4c342bd9-7f18-47f6-9f01-e545a5b02eb1" targetNamespace="http://schemas.microsoft.com/office/2006/metadata/properties" ma:root="true" ma:fieldsID="29fe638bb022c959aeadf3a1e7fad7c4" ns2:_="" ns3:_="">
    <xsd:import namespace="9915dadf-19c4-45f9-8b29-248d8986a929"/>
    <xsd:import namespace="4c342bd9-7f18-47f6-9f01-e545a5b02eb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915dadf-19c4-45f9-8b29-248d8986a92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d9b12f7a-e829-4458-af88-39ef6c48fe3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c342bd9-7f18-47f6-9f01-e545a5b02eb1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9f1a3789-e530-4add-9e74-750a19ac7896}" ma:internalName="TaxCatchAll" ma:showField="CatchAllData" ma:web="4c342bd9-7f18-47f6-9f01-e545a5b02eb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A6D1D04-DD75-4F38-A95E-B56A9DDE0E30}">
  <ds:schemaRefs>
    <ds:schemaRef ds:uri="http://schemas.microsoft.com/office/2006/metadata/properties"/>
    <ds:schemaRef ds:uri="http://schemas.microsoft.com/office/infopath/2007/PartnerControls"/>
    <ds:schemaRef ds:uri="4c342bd9-7f18-47f6-9f01-e545a5b02eb1"/>
    <ds:schemaRef ds:uri="9915dadf-19c4-45f9-8b29-248d8986a929"/>
  </ds:schemaRefs>
</ds:datastoreItem>
</file>

<file path=customXml/itemProps2.xml><?xml version="1.0" encoding="utf-8"?>
<ds:datastoreItem xmlns:ds="http://schemas.openxmlformats.org/officeDocument/2006/customXml" ds:itemID="{4384DE22-FD48-4D4C-9B1B-A193112EE3F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915dadf-19c4-45f9-8b29-248d8986a929"/>
    <ds:schemaRef ds:uri="4c342bd9-7f18-47f6-9f01-e545a5b02eb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08B67E4-5681-46EE-A3D3-F9E1487A5BC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541</Words>
  <Application>Microsoft Office PowerPoint</Application>
  <PresentationFormat>Custom</PresentationFormat>
  <Paragraphs>81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Hero Bold</vt:lpstr>
      <vt:lpstr>Arial</vt:lpstr>
      <vt:lpstr>Calibri</vt:lpstr>
      <vt:lpstr>Cranberry</vt:lpstr>
      <vt:lpstr>Aharoni</vt:lpstr>
      <vt:lpstr>Glacial Indifference</vt:lpstr>
      <vt:lpstr>Hero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Competition PowerPoint for students</dc:title>
  <dc:creator>Michelle Dearnley</dc:creator>
  <cp:lastModifiedBy>Steven Richardson</cp:lastModifiedBy>
  <cp:revision>7</cp:revision>
  <dcterms:created xsi:type="dcterms:W3CDTF">2006-08-16T00:00:00Z</dcterms:created>
  <dcterms:modified xsi:type="dcterms:W3CDTF">2025-08-29T15:12:59Z</dcterms:modified>
  <dc:identifier>DAGNRyXugys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lpwstr>583500.000000000</vt:lpwstr>
  </property>
  <property fmtid="{D5CDD505-2E9C-101B-9397-08002B2CF9AE}" pid="3" name="ContentTypeId">
    <vt:lpwstr>0x0101005AE63A7F38CE884E9DAE688E289DFAF0</vt:lpwstr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  <property fmtid="{D5CDD505-2E9C-101B-9397-08002B2CF9AE}" pid="8" name="_SourceUrl">
    <vt:lpwstr/>
  </property>
  <property fmtid="{D5CDD505-2E9C-101B-9397-08002B2CF9AE}" pid="9" name="_SharedFileIndex">
    <vt:lpwstr/>
  </property>
</Properties>
</file>